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notesMasterIdLst>
    <p:notesMasterId r:id="rId22"/>
  </p:notesMasterIdLst>
  <p:sldIdLst>
    <p:sldId id="259" r:id="rId3"/>
    <p:sldId id="260" r:id="rId4"/>
    <p:sldId id="261" r:id="rId5"/>
    <p:sldId id="268" r:id="rId6"/>
    <p:sldId id="274" r:id="rId7"/>
    <p:sldId id="262" r:id="rId8"/>
    <p:sldId id="269" r:id="rId9"/>
    <p:sldId id="276" r:id="rId10"/>
    <p:sldId id="277" r:id="rId11"/>
    <p:sldId id="263" r:id="rId12"/>
    <p:sldId id="270" r:id="rId13"/>
    <p:sldId id="278" r:id="rId14"/>
    <p:sldId id="264" r:id="rId15"/>
    <p:sldId id="286" r:id="rId16"/>
    <p:sldId id="272" r:id="rId17"/>
    <p:sldId id="266" r:id="rId18"/>
    <p:sldId id="273" r:id="rId19"/>
    <p:sldId id="285" r:id="rId20"/>
    <p:sldId id="258" r:id="rId21"/>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pos="3840" userDrawn="1">
          <p15:clr>
            <a:srgbClr val="A4A3A4"/>
          </p15:clr>
        </p15:guide>
        <p15:guide id="2"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F3FD"/>
    <a:srgbClr val="9DE1F9"/>
    <a:srgbClr val="76D4F6"/>
    <a:srgbClr val="6BD1F5"/>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605" autoAdjust="0"/>
    <p:restoredTop sz="93692"/>
  </p:normalViewPr>
  <p:slideViewPr>
    <p:cSldViewPr snapToGrid="0" snapToObjects="1">
      <p:cViewPr varScale="1">
        <p:scale>
          <a:sx n="66" d="100"/>
          <a:sy n="66" d="100"/>
        </p:scale>
        <p:origin x="-708" y="-96"/>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s>
</file>

<file path=ppt/media/hdphoto1.wdp>
</file>

<file path=ppt/media/hdphoto2.wdp>
</file>

<file path=ppt/media/image1.pn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F571DF-AEA1-4A3E-A017-53D2A749E61A}" type="datetimeFigureOut">
              <a:rPr lang="zh-CN" altLang="en-US" smtClean="0"/>
              <a:t>2018/10/17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36E43E-A359-45EE-99CA-D4E06C9A379D}" type="slidenum">
              <a:rPr lang="zh-CN" altLang="en-US" smtClean="0"/>
              <a:t>‹#›</a:t>
            </a:fld>
            <a:endParaRPr lang="zh-CN" altLang="en-US"/>
          </a:p>
        </p:txBody>
      </p:sp>
    </p:spTree>
    <p:extLst>
      <p:ext uri="{BB962C8B-B14F-4D97-AF65-F5344CB8AC3E}">
        <p14:creationId xmlns:p14="http://schemas.microsoft.com/office/powerpoint/2010/main" val="220436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a:xfrm>
            <a:off x="1971573" y="2046023"/>
            <a:ext cx="8248851" cy="1421928"/>
          </a:xfrm>
          <a:prstGeom prst="rect">
            <a:avLst/>
          </a:prstGeom>
          <a:noFill/>
          <a:effectLst/>
        </p:spPr>
        <p:txBody>
          <a:bodyPr wrap="square" rtlCol="0">
            <a:spAutoFit/>
          </a:bodyPr>
          <a:lstStyle>
            <a:lvl1pPr marL="0" indent="0">
              <a:buNone/>
              <a:defRPr lang="zh-CN" altLang="en-US" sz="9600" b="1" spc="-2000" dirty="0" smtClean="0">
                <a:solidFill>
                  <a:schemeClr val="accent1">
                    <a:alpha val="80000"/>
                  </a:schemeClr>
                </a:solidFill>
                <a:effectLst/>
              </a:defRPr>
            </a:lvl1pPr>
            <a:lvl2pPr marL="228589" indent="0">
              <a:buNone/>
              <a:defRPr lang="zh-CN" altLang="en-US" sz="1800" dirty="0" smtClean="0"/>
            </a:lvl2pPr>
            <a:lvl3pPr marL="685777" indent="0">
              <a:buNone/>
              <a:defRPr lang="zh-CN" altLang="en-US" sz="1800" dirty="0" smtClean="0"/>
            </a:lvl3pPr>
            <a:lvl4pPr marL="1142966" indent="0">
              <a:buNone/>
              <a:defRPr lang="zh-CN" altLang="en-US" dirty="0" smtClean="0"/>
            </a:lvl4pPr>
            <a:lvl5pPr marL="1600154" indent="0">
              <a:buNone/>
              <a:defRPr lang="zh-CN" altLang="en-US" dirty="0"/>
            </a:lvl5pPr>
          </a:lstStyle>
          <a:p>
            <a:pPr marL="0" lvl="0" algn="ctr" defTabSz="914377"/>
            <a:endParaRPr lang="zh-CN" altLang="en-US" dirty="0"/>
          </a:p>
        </p:txBody>
      </p:sp>
      <p:sp>
        <p:nvSpPr>
          <p:cNvPr id="8" name="文本占位符 7"/>
          <p:cNvSpPr>
            <a:spLocks noGrp="1"/>
          </p:cNvSpPr>
          <p:nvPr>
            <p:ph type="body" sz="quarter" idx="11"/>
          </p:nvPr>
        </p:nvSpPr>
        <p:spPr>
          <a:xfrm>
            <a:off x="3769948" y="4983889"/>
            <a:ext cx="4652102" cy="306388"/>
          </a:xfrm>
          <a:prstGeom prst="rect">
            <a:avLst/>
          </a:prstGeom>
        </p:spPr>
        <p:txBody>
          <a:bodyPr/>
          <a:lstStyle>
            <a:lvl1pPr marL="0" indent="0" algn="ctr">
              <a:buNone/>
              <a:defRPr lang="zh-CN" altLang="en-US" sz="1600" smtClean="0">
                <a:latin typeface="+mn-ea"/>
                <a:cs typeface="+mn-ea"/>
              </a:defRPr>
            </a:lvl1pPr>
            <a:lvl2pPr>
              <a:defRPr lang="zh-CN" altLang="en-US" smtClean="0"/>
            </a:lvl2pPr>
            <a:lvl3pPr>
              <a:defRPr lang="zh-CN" altLang="en-US" smtClean="0"/>
            </a:lvl3pPr>
            <a:lvl4pPr>
              <a:defRPr lang="zh-CN" altLang="en-US" smtClean="0"/>
            </a:lvl4pPr>
            <a:lvl5pPr>
              <a:defRPr lang="zh-CN" altLang="en-US"/>
            </a:lvl5pPr>
          </a:lstStyle>
          <a:p>
            <a:pPr marL="228600" lvl="0" indent="-228600" algn="ctr"/>
            <a:endParaRPr lang="zh-CN" altLang="en-US" dirty="0"/>
          </a:p>
        </p:txBody>
      </p:sp>
      <p:sp>
        <p:nvSpPr>
          <p:cNvPr id="9" name="文本占位符 7"/>
          <p:cNvSpPr>
            <a:spLocks noGrp="1"/>
          </p:cNvSpPr>
          <p:nvPr>
            <p:ph type="body" sz="quarter" idx="12"/>
          </p:nvPr>
        </p:nvSpPr>
        <p:spPr>
          <a:xfrm>
            <a:off x="3769948" y="5287351"/>
            <a:ext cx="4652102" cy="306388"/>
          </a:xfrm>
          <a:prstGeom prst="rect">
            <a:avLst/>
          </a:prstGeom>
        </p:spPr>
        <p:txBody>
          <a:bodyPr/>
          <a:lstStyle>
            <a:lvl1pPr marL="0" indent="0" algn="ctr">
              <a:buNone/>
              <a:defRPr lang="zh-CN" altLang="en-US" sz="1600" smtClean="0">
                <a:latin typeface="+mn-ea"/>
                <a:cs typeface="+mn-ea"/>
              </a:defRPr>
            </a:lvl1pPr>
            <a:lvl2pPr>
              <a:defRPr lang="zh-CN" altLang="en-US" smtClean="0"/>
            </a:lvl2pPr>
            <a:lvl3pPr>
              <a:defRPr lang="zh-CN" altLang="en-US" smtClean="0"/>
            </a:lvl3pPr>
            <a:lvl4pPr>
              <a:defRPr lang="zh-CN" altLang="en-US" smtClean="0"/>
            </a:lvl4pPr>
            <a:lvl5pPr>
              <a:defRPr lang="zh-CN" altLang="en-US"/>
            </a:lvl5pPr>
          </a:lstStyle>
          <a:p>
            <a:pPr marL="228600" lvl="0" indent="-228600" algn="ctr"/>
            <a:endParaRPr lang="zh-CN" altLang="en-US" dirty="0"/>
          </a:p>
        </p:txBody>
      </p:sp>
    </p:spTree>
    <p:extLst>
      <p:ext uri="{BB962C8B-B14F-4D97-AF65-F5344CB8AC3E}">
        <p14:creationId xmlns:p14="http://schemas.microsoft.com/office/powerpoint/2010/main" val="1838624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bg>
      <p:bgPr>
        <a:solidFill>
          <a:schemeClr val="accent6"/>
        </a:solidFill>
        <a:effectLst/>
      </p:bgPr>
    </p:bg>
    <p:spTree>
      <p:nvGrpSpPr>
        <p:cNvPr id="1" name=""/>
        <p:cNvGrpSpPr/>
        <p:nvPr/>
      </p:nvGrpSpPr>
      <p:grpSpPr>
        <a:xfrm>
          <a:off x="0" y="0"/>
          <a:ext cx="0" cy="0"/>
          <a:chOff x="0" y="0"/>
          <a:chExt cx="0" cy="0"/>
        </a:xfrm>
      </p:grpSpPr>
      <p:sp>
        <p:nvSpPr>
          <p:cNvPr id="9" name="矩形 8"/>
          <p:cNvSpPr/>
          <p:nvPr userDrawn="1"/>
        </p:nvSpPr>
        <p:spPr>
          <a:xfrm>
            <a:off x="0" y="6146800"/>
            <a:ext cx="12192000" cy="71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p>
        </p:txBody>
      </p:sp>
      <p:sp>
        <p:nvSpPr>
          <p:cNvPr id="10" name="文本占位符 20"/>
          <p:cNvSpPr>
            <a:spLocks noGrp="1"/>
          </p:cNvSpPr>
          <p:nvPr>
            <p:ph type="body" sz="quarter" idx="11"/>
          </p:nvPr>
        </p:nvSpPr>
        <p:spPr>
          <a:xfrm>
            <a:off x="1591733" y="2676906"/>
            <a:ext cx="10176405" cy="1200329"/>
          </a:xfrm>
          <a:prstGeom prst="rect">
            <a:avLst/>
          </a:prstGeom>
        </p:spPr>
        <p:txBody>
          <a:bodyPr wrap="square">
            <a:spAutoFit/>
          </a:bodyPr>
          <a:lstStyle>
            <a:lvl1pPr marL="0" indent="0" algn="r">
              <a:buNone/>
              <a:defRPr lang="zh-CN" altLang="en-US" sz="8000" b="1" dirty="0">
                <a:ln w="6350">
                  <a:noFill/>
                </a:ln>
                <a:solidFill>
                  <a:schemeClr val="bg1"/>
                </a:solidFill>
                <a:latin typeface="Century Gothic"/>
                <a:cs typeface="+mn-ea"/>
              </a:defRPr>
            </a:lvl1pPr>
          </a:lstStyle>
          <a:p>
            <a:pPr marL="0" lvl="0" algn="r"/>
            <a:endParaRPr lang="zh-CN" altLang="en-US" dirty="0"/>
          </a:p>
        </p:txBody>
      </p:sp>
      <p:sp>
        <p:nvSpPr>
          <p:cNvPr id="11" name="文本占位符 20"/>
          <p:cNvSpPr>
            <a:spLocks noGrp="1"/>
          </p:cNvSpPr>
          <p:nvPr>
            <p:ph type="body" sz="quarter" idx="10" hasCustomPrompt="1"/>
          </p:nvPr>
        </p:nvSpPr>
        <p:spPr>
          <a:xfrm>
            <a:off x="6599238" y="2069745"/>
            <a:ext cx="5168900" cy="701731"/>
          </a:xfrm>
          <a:prstGeom prst="rect">
            <a:avLst/>
          </a:prstGeom>
        </p:spPr>
        <p:txBody>
          <a:bodyPr wrap="square">
            <a:spAutoFit/>
          </a:bodyPr>
          <a:lstStyle>
            <a:lvl1pPr marL="0" indent="0" algn="r">
              <a:buNone/>
              <a:defRPr lang="zh-CN" altLang="en-US" sz="4400" b="1" smtClean="0">
                <a:ln w="6350">
                  <a:noFill/>
                </a:ln>
                <a:solidFill>
                  <a:schemeClr val="bg1"/>
                </a:solidFill>
                <a:latin typeface="+mj-lt"/>
                <a:cs typeface="+mn-ea"/>
              </a:defRPr>
            </a:lvl1pPr>
            <a:lvl2pPr marL="228589" indent="0">
              <a:buNone/>
              <a:defRPr lang="zh-CN" altLang="en-US" sz="1800" smtClean="0"/>
            </a:lvl2pPr>
            <a:lvl3pPr marL="685777" indent="0">
              <a:buNone/>
              <a:defRPr lang="zh-CN" altLang="en-US" sz="1800" smtClean="0"/>
            </a:lvl3pPr>
            <a:lvl4pPr marL="1142966" indent="0">
              <a:buNone/>
              <a:defRPr lang="zh-CN" altLang="en-US" smtClean="0"/>
            </a:lvl4pPr>
            <a:lvl5pPr marL="1600154" indent="0">
              <a:buNone/>
              <a:defRPr lang="zh-CN" altLang="en-US"/>
            </a:lvl5pPr>
          </a:lstStyle>
          <a:p>
            <a:pPr marL="0" lvl="0" algn="r"/>
            <a:r>
              <a:rPr lang="en-US" altLang="zh-CN" dirty="0"/>
              <a:t>ADD TEXT</a:t>
            </a:r>
            <a:endParaRPr lang="zh-CN" altLang="en-US" dirty="0"/>
          </a:p>
        </p:txBody>
      </p:sp>
      <p:sp>
        <p:nvSpPr>
          <p:cNvPr id="12" name="文本占位符 20"/>
          <p:cNvSpPr>
            <a:spLocks noGrp="1"/>
          </p:cNvSpPr>
          <p:nvPr>
            <p:ph type="body" sz="quarter" idx="12"/>
          </p:nvPr>
        </p:nvSpPr>
        <p:spPr>
          <a:xfrm>
            <a:off x="6599238" y="3877235"/>
            <a:ext cx="5168900" cy="244682"/>
          </a:xfrm>
          <a:prstGeom prst="rect">
            <a:avLst/>
          </a:prstGeom>
        </p:spPr>
        <p:txBody>
          <a:bodyPr wrap="square">
            <a:spAutoFit/>
          </a:bodyPr>
          <a:lstStyle>
            <a:lvl1pPr marL="0" indent="0" algn="r">
              <a:buNone/>
              <a:defRPr lang="zh-CN" altLang="en-US" sz="1100" dirty="0">
                <a:solidFill>
                  <a:schemeClr val="bg1"/>
                </a:solidFill>
              </a:defRPr>
            </a:lvl1pPr>
          </a:lstStyle>
          <a:p>
            <a:pPr marL="0" lvl="0" algn="r" defTabSz="914377"/>
            <a:endParaRPr lang="zh-CN" altLang="en-US" dirty="0"/>
          </a:p>
        </p:txBody>
      </p:sp>
    </p:spTree>
    <p:extLst>
      <p:ext uri="{BB962C8B-B14F-4D97-AF65-F5344CB8AC3E}">
        <p14:creationId xmlns:p14="http://schemas.microsoft.com/office/powerpoint/2010/main" val="1696650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副标题页_6">
    <p:bg>
      <p:bgPr>
        <a:solidFill>
          <a:schemeClr val="accent5"/>
        </a:solidFill>
        <a:effectLst/>
      </p:bgPr>
    </p:bg>
    <p:spTree>
      <p:nvGrpSpPr>
        <p:cNvPr id="1" name=""/>
        <p:cNvGrpSpPr/>
        <p:nvPr/>
      </p:nvGrpSpPr>
      <p:grpSpPr>
        <a:xfrm>
          <a:off x="0" y="0"/>
          <a:ext cx="0" cy="0"/>
          <a:chOff x="0" y="0"/>
          <a:chExt cx="0" cy="0"/>
        </a:xfrm>
      </p:grpSpPr>
      <p:sp>
        <p:nvSpPr>
          <p:cNvPr id="2" name="矩形 1"/>
          <p:cNvSpPr/>
          <p:nvPr userDrawn="1"/>
        </p:nvSpPr>
        <p:spPr>
          <a:xfrm>
            <a:off x="0" y="6146800"/>
            <a:ext cx="12192000" cy="71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p>
        </p:txBody>
      </p:sp>
      <p:sp>
        <p:nvSpPr>
          <p:cNvPr id="3" name="文本占位符 20"/>
          <p:cNvSpPr>
            <a:spLocks noGrp="1"/>
          </p:cNvSpPr>
          <p:nvPr>
            <p:ph type="body" sz="quarter" idx="11"/>
          </p:nvPr>
        </p:nvSpPr>
        <p:spPr>
          <a:xfrm>
            <a:off x="1591733" y="2676906"/>
            <a:ext cx="10176405" cy="1200329"/>
          </a:xfrm>
          <a:prstGeom prst="rect">
            <a:avLst/>
          </a:prstGeom>
        </p:spPr>
        <p:txBody>
          <a:bodyPr wrap="square">
            <a:spAutoFit/>
          </a:bodyPr>
          <a:lstStyle>
            <a:lvl1pPr marL="0" indent="0" algn="r">
              <a:buNone/>
              <a:defRPr lang="zh-CN" altLang="en-US" sz="8000" b="1" dirty="0">
                <a:ln w="6350">
                  <a:noFill/>
                </a:ln>
                <a:solidFill>
                  <a:schemeClr val="bg1"/>
                </a:solidFill>
                <a:latin typeface="Century Gothic"/>
                <a:cs typeface="+mn-ea"/>
              </a:defRPr>
            </a:lvl1pPr>
          </a:lstStyle>
          <a:p>
            <a:pPr marL="0" lvl="0" algn="r"/>
            <a:endParaRPr lang="zh-CN" altLang="en-US" dirty="0"/>
          </a:p>
        </p:txBody>
      </p:sp>
      <p:sp>
        <p:nvSpPr>
          <p:cNvPr id="4" name="文本占位符 20"/>
          <p:cNvSpPr>
            <a:spLocks noGrp="1"/>
          </p:cNvSpPr>
          <p:nvPr>
            <p:ph type="body" sz="quarter" idx="10" hasCustomPrompt="1"/>
          </p:nvPr>
        </p:nvSpPr>
        <p:spPr>
          <a:xfrm>
            <a:off x="6599238" y="2069745"/>
            <a:ext cx="5168900" cy="701731"/>
          </a:xfrm>
          <a:prstGeom prst="rect">
            <a:avLst/>
          </a:prstGeom>
        </p:spPr>
        <p:txBody>
          <a:bodyPr wrap="square">
            <a:spAutoFit/>
          </a:bodyPr>
          <a:lstStyle>
            <a:lvl1pPr marL="0" indent="0" algn="r">
              <a:buNone/>
              <a:defRPr lang="zh-CN" altLang="en-US" sz="4400" b="1" smtClean="0">
                <a:ln w="6350">
                  <a:noFill/>
                </a:ln>
                <a:solidFill>
                  <a:schemeClr val="bg1"/>
                </a:solidFill>
                <a:latin typeface="+mj-lt"/>
                <a:cs typeface="+mn-ea"/>
              </a:defRPr>
            </a:lvl1pPr>
            <a:lvl2pPr marL="228589" indent="0">
              <a:buNone/>
              <a:defRPr lang="zh-CN" altLang="en-US" sz="1800" smtClean="0"/>
            </a:lvl2pPr>
            <a:lvl3pPr marL="685777" indent="0">
              <a:buNone/>
              <a:defRPr lang="zh-CN" altLang="en-US" sz="1800" smtClean="0"/>
            </a:lvl3pPr>
            <a:lvl4pPr marL="1142966" indent="0">
              <a:buNone/>
              <a:defRPr lang="zh-CN" altLang="en-US" smtClean="0"/>
            </a:lvl4pPr>
            <a:lvl5pPr marL="1600154" indent="0">
              <a:buNone/>
              <a:defRPr lang="zh-CN" altLang="en-US"/>
            </a:lvl5pPr>
          </a:lstStyle>
          <a:p>
            <a:pPr marL="0" lvl="0" algn="r"/>
            <a:r>
              <a:rPr lang="en-US" altLang="zh-CN" dirty="0"/>
              <a:t>ADD TEXT</a:t>
            </a:r>
            <a:endParaRPr lang="zh-CN" altLang="en-US" dirty="0"/>
          </a:p>
        </p:txBody>
      </p:sp>
      <p:sp>
        <p:nvSpPr>
          <p:cNvPr id="5" name="文本占位符 20"/>
          <p:cNvSpPr>
            <a:spLocks noGrp="1"/>
          </p:cNvSpPr>
          <p:nvPr>
            <p:ph type="body" sz="quarter" idx="12"/>
          </p:nvPr>
        </p:nvSpPr>
        <p:spPr>
          <a:xfrm>
            <a:off x="6599238" y="3877235"/>
            <a:ext cx="5168900" cy="244682"/>
          </a:xfrm>
          <a:prstGeom prst="rect">
            <a:avLst/>
          </a:prstGeom>
        </p:spPr>
        <p:txBody>
          <a:bodyPr wrap="square">
            <a:spAutoFit/>
          </a:bodyPr>
          <a:lstStyle>
            <a:lvl1pPr marL="0" indent="0" algn="r">
              <a:buNone/>
              <a:defRPr lang="zh-CN" altLang="en-US" sz="1100" dirty="0">
                <a:solidFill>
                  <a:schemeClr val="bg1"/>
                </a:solidFill>
              </a:defRPr>
            </a:lvl1pPr>
          </a:lstStyle>
          <a:p>
            <a:pPr marL="0" lvl="0" algn="r" defTabSz="914377"/>
            <a:endParaRPr lang="zh-CN" altLang="en-US" dirty="0"/>
          </a:p>
        </p:txBody>
      </p:sp>
    </p:spTree>
    <p:extLst>
      <p:ext uri="{BB962C8B-B14F-4D97-AF65-F5344CB8AC3E}">
        <p14:creationId xmlns:p14="http://schemas.microsoft.com/office/powerpoint/2010/main" val="3603685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文本框 1"/>
          <p:cNvSpPr txBox="1"/>
          <p:nvPr userDrawn="1"/>
        </p:nvSpPr>
        <p:spPr>
          <a:xfrm rot="16200000">
            <a:off x="2882173" y="-2882171"/>
            <a:ext cx="540000" cy="6304342"/>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1">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3" name="文本框 2"/>
          <p:cNvSpPr txBox="1"/>
          <p:nvPr userDrawn="1"/>
        </p:nvSpPr>
        <p:spPr>
          <a:xfrm rot="5400000">
            <a:off x="10887386" y="5553387"/>
            <a:ext cx="540000" cy="2069226"/>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1">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6" name="文本占位符 5"/>
          <p:cNvSpPr>
            <a:spLocks noGrp="1"/>
          </p:cNvSpPr>
          <p:nvPr>
            <p:ph type="body" sz="quarter" idx="10" hasCustomPrompt="1"/>
          </p:nvPr>
        </p:nvSpPr>
        <p:spPr>
          <a:xfrm>
            <a:off x="355071" y="36637"/>
            <a:ext cx="2151062" cy="466725"/>
          </a:xfrm>
          <a:prstGeom prst="rect">
            <a:avLst/>
          </a:prstGeom>
        </p:spPr>
        <p:txBody>
          <a:bodyPr/>
          <a:lstStyle>
            <a:lvl1pPr marL="0" indent="0">
              <a:buNone/>
              <a:defRPr b="1" baseline="0">
                <a:solidFill>
                  <a:schemeClr val="bg1"/>
                </a:solidFill>
              </a:defRPr>
            </a:lvl1pPr>
          </a:lstStyle>
          <a:p>
            <a:pPr lvl="0"/>
            <a:r>
              <a:rPr lang="en-US" altLang="zh-CN" dirty="0"/>
              <a:t>PART ONE</a:t>
            </a:r>
            <a:endParaRPr lang="zh-CN" altLang="en-US" dirty="0"/>
          </a:p>
        </p:txBody>
      </p:sp>
      <p:sp>
        <p:nvSpPr>
          <p:cNvPr id="9" name="文本占位符 5"/>
          <p:cNvSpPr>
            <a:spLocks noGrp="1"/>
          </p:cNvSpPr>
          <p:nvPr>
            <p:ph type="body" sz="quarter" idx="11"/>
          </p:nvPr>
        </p:nvSpPr>
        <p:spPr>
          <a:xfrm>
            <a:off x="355071" y="540001"/>
            <a:ext cx="3421062" cy="466725"/>
          </a:xfrm>
          <a:prstGeom prst="rect">
            <a:avLst/>
          </a:prstGeom>
        </p:spPr>
        <p:txBody>
          <a:bodyPr/>
          <a:lstStyle>
            <a:lvl1pPr marL="0" indent="0">
              <a:buNone/>
              <a:defRPr b="1" baseline="0">
                <a:solidFill>
                  <a:schemeClr val="tx1">
                    <a:lumMod val="75000"/>
                    <a:lumOff val="25000"/>
                  </a:schemeClr>
                </a:solidFill>
              </a:defRPr>
            </a:lvl1pPr>
          </a:lstStyle>
          <a:p>
            <a:pPr lvl="0"/>
            <a:endParaRPr lang="zh-CN" altLang="en-US" dirty="0"/>
          </a:p>
        </p:txBody>
      </p:sp>
    </p:spTree>
    <p:extLst>
      <p:ext uri="{BB962C8B-B14F-4D97-AF65-F5344CB8AC3E}">
        <p14:creationId xmlns:p14="http://schemas.microsoft.com/office/powerpoint/2010/main" val="23719679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4" name="文本框 3"/>
          <p:cNvSpPr txBox="1"/>
          <p:nvPr userDrawn="1"/>
        </p:nvSpPr>
        <p:spPr>
          <a:xfrm rot="16200000">
            <a:off x="2882173" y="-2882171"/>
            <a:ext cx="540000" cy="6304342"/>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2">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5" name="文本框 4"/>
          <p:cNvSpPr txBox="1"/>
          <p:nvPr userDrawn="1"/>
        </p:nvSpPr>
        <p:spPr>
          <a:xfrm rot="5400000">
            <a:off x="10887386" y="5553387"/>
            <a:ext cx="540000" cy="2069226"/>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2">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6" name="文本占位符 5"/>
          <p:cNvSpPr>
            <a:spLocks noGrp="1"/>
          </p:cNvSpPr>
          <p:nvPr>
            <p:ph type="body" sz="quarter" idx="10" hasCustomPrompt="1"/>
          </p:nvPr>
        </p:nvSpPr>
        <p:spPr>
          <a:xfrm>
            <a:off x="355071" y="36637"/>
            <a:ext cx="2151062" cy="466725"/>
          </a:xfrm>
          <a:prstGeom prst="rect">
            <a:avLst/>
          </a:prstGeom>
        </p:spPr>
        <p:txBody>
          <a:bodyPr/>
          <a:lstStyle>
            <a:lvl1pPr marL="0" indent="0">
              <a:buNone/>
              <a:defRPr b="1" baseline="0">
                <a:solidFill>
                  <a:schemeClr val="bg1"/>
                </a:solidFill>
              </a:defRPr>
            </a:lvl1pPr>
          </a:lstStyle>
          <a:p>
            <a:pPr lvl="0"/>
            <a:r>
              <a:rPr lang="en-US" altLang="zh-CN" dirty="0"/>
              <a:t>PART ONE</a:t>
            </a:r>
            <a:endParaRPr lang="zh-CN" altLang="en-US" dirty="0"/>
          </a:p>
        </p:txBody>
      </p:sp>
      <p:sp>
        <p:nvSpPr>
          <p:cNvPr id="7" name="文本占位符 5"/>
          <p:cNvSpPr>
            <a:spLocks noGrp="1"/>
          </p:cNvSpPr>
          <p:nvPr>
            <p:ph type="body" sz="quarter" idx="11"/>
          </p:nvPr>
        </p:nvSpPr>
        <p:spPr>
          <a:xfrm>
            <a:off x="355071" y="540001"/>
            <a:ext cx="3421062" cy="466725"/>
          </a:xfrm>
          <a:prstGeom prst="rect">
            <a:avLst/>
          </a:prstGeom>
        </p:spPr>
        <p:txBody>
          <a:bodyPr/>
          <a:lstStyle>
            <a:lvl1pPr marL="0" indent="0">
              <a:buNone/>
              <a:defRPr b="1" baseline="0">
                <a:solidFill>
                  <a:schemeClr val="tx1">
                    <a:lumMod val="75000"/>
                    <a:lumOff val="25000"/>
                  </a:schemeClr>
                </a:solidFill>
              </a:defRPr>
            </a:lvl1pPr>
          </a:lstStyle>
          <a:p>
            <a:pPr lvl="0"/>
            <a:endParaRPr lang="zh-CN" altLang="en-US" dirty="0"/>
          </a:p>
        </p:txBody>
      </p:sp>
    </p:spTree>
    <p:extLst>
      <p:ext uri="{BB962C8B-B14F-4D97-AF65-F5344CB8AC3E}">
        <p14:creationId xmlns:p14="http://schemas.microsoft.com/office/powerpoint/2010/main" val="23222523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4" name="文本框 3"/>
          <p:cNvSpPr txBox="1"/>
          <p:nvPr userDrawn="1"/>
        </p:nvSpPr>
        <p:spPr>
          <a:xfrm rot="16200000">
            <a:off x="2882173" y="-2882171"/>
            <a:ext cx="540000" cy="6304342"/>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3">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5" name="文本框 4"/>
          <p:cNvSpPr txBox="1"/>
          <p:nvPr userDrawn="1"/>
        </p:nvSpPr>
        <p:spPr>
          <a:xfrm rot="5400000">
            <a:off x="10887386" y="5553387"/>
            <a:ext cx="540000" cy="2069226"/>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3">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6" name="文本占位符 5"/>
          <p:cNvSpPr>
            <a:spLocks noGrp="1"/>
          </p:cNvSpPr>
          <p:nvPr>
            <p:ph type="body" sz="quarter" idx="10" hasCustomPrompt="1"/>
          </p:nvPr>
        </p:nvSpPr>
        <p:spPr>
          <a:xfrm>
            <a:off x="355071" y="36637"/>
            <a:ext cx="2151062" cy="466725"/>
          </a:xfrm>
          <a:prstGeom prst="rect">
            <a:avLst/>
          </a:prstGeom>
        </p:spPr>
        <p:txBody>
          <a:bodyPr/>
          <a:lstStyle>
            <a:lvl1pPr marL="0" indent="0">
              <a:buNone/>
              <a:defRPr b="1" baseline="0">
                <a:solidFill>
                  <a:schemeClr val="bg1"/>
                </a:solidFill>
              </a:defRPr>
            </a:lvl1pPr>
          </a:lstStyle>
          <a:p>
            <a:pPr lvl="0"/>
            <a:r>
              <a:rPr lang="en-US" altLang="zh-CN" dirty="0"/>
              <a:t>PART ONE</a:t>
            </a:r>
            <a:endParaRPr lang="zh-CN" altLang="en-US" dirty="0"/>
          </a:p>
        </p:txBody>
      </p:sp>
      <p:sp>
        <p:nvSpPr>
          <p:cNvPr id="7" name="文本占位符 5"/>
          <p:cNvSpPr>
            <a:spLocks noGrp="1"/>
          </p:cNvSpPr>
          <p:nvPr>
            <p:ph type="body" sz="quarter" idx="11"/>
          </p:nvPr>
        </p:nvSpPr>
        <p:spPr>
          <a:xfrm>
            <a:off x="355071" y="540001"/>
            <a:ext cx="3421062" cy="466725"/>
          </a:xfrm>
          <a:prstGeom prst="rect">
            <a:avLst/>
          </a:prstGeom>
        </p:spPr>
        <p:txBody>
          <a:bodyPr/>
          <a:lstStyle>
            <a:lvl1pPr marL="0" indent="0">
              <a:buNone/>
              <a:defRPr b="1" baseline="0">
                <a:solidFill>
                  <a:schemeClr val="tx1">
                    <a:lumMod val="75000"/>
                    <a:lumOff val="25000"/>
                  </a:schemeClr>
                </a:solidFill>
              </a:defRPr>
            </a:lvl1pPr>
          </a:lstStyle>
          <a:p>
            <a:pPr lvl="0"/>
            <a:endParaRPr lang="zh-CN" altLang="en-US" dirty="0"/>
          </a:p>
        </p:txBody>
      </p:sp>
    </p:spTree>
    <p:extLst>
      <p:ext uri="{BB962C8B-B14F-4D97-AF65-F5344CB8AC3E}">
        <p14:creationId xmlns:p14="http://schemas.microsoft.com/office/powerpoint/2010/main" val="27078662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4" name="文本框 3"/>
          <p:cNvSpPr txBox="1"/>
          <p:nvPr userDrawn="1"/>
        </p:nvSpPr>
        <p:spPr>
          <a:xfrm rot="16200000">
            <a:off x="2882173" y="-2882171"/>
            <a:ext cx="540000" cy="6304342"/>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4">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5" name="文本框 4"/>
          <p:cNvSpPr txBox="1"/>
          <p:nvPr userDrawn="1"/>
        </p:nvSpPr>
        <p:spPr>
          <a:xfrm rot="5400000">
            <a:off x="10887386" y="5553387"/>
            <a:ext cx="540000" cy="2069226"/>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4">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6" name="文本占位符 5"/>
          <p:cNvSpPr>
            <a:spLocks noGrp="1"/>
          </p:cNvSpPr>
          <p:nvPr>
            <p:ph type="body" sz="quarter" idx="10" hasCustomPrompt="1"/>
          </p:nvPr>
        </p:nvSpPr>
        <p:spPr>
          <a:xfrm>
            <a:off x="355071" y="36637"/>
            <a:ext cx="2151062" cy="466725"/>
          </a:xfrm>
          <a:prstGeom prst="rect">
            <a:avLst/>
          </a:prstGeom>
        </p:spPr>
        <p:txBody>
          <a:bodyPr/>
          <a:lstStyle>
            <a:lvl1pPr marL="0" indent="0">
              <a:buNone/>
              <a:defRPr b="1" baseline="0">
                <a:solidFill>
                  <a:schemeClr val="bg1"/>
                </a:solidFill>
              </a:defRPr>
            </a:lvl1pPr>
          </a:lstStyle>
          <a:p>
            <a:pPr lvl="0"/>
            <a:r>
              <a:rPr lang="en-US" altLang="zh-CN" dirty="0"/>
              <a:t>PART ONE</a:t>
            </a:r>
            <a:endParaRPr lang="zh-CN" altLang="en-US" dirty="0"/>
          </a:p>
        </p:txBody>
      </p:sp>
      <p:sp>
        <p:nvSpPr>
          <p:cNvPr id="7" name="文本占位符 5"/>
          <p:cNvSpPr>
            <a:spLocks noGrp="1"/>
          </p:cNvSpPr>
          <p:nvPr>
            <p:ph type="body" sz="quarter" idx="11"/>
          </p:nvPr>
        </p:nvSpPr>
        <p:spPr>
          <a:xfrm>
            <a:off x="355071" y="540001"/>
            <a:ext cx="3421062" cy="466725"/>
          </a:xfrm>
          <a:prstGeom prst="rect">
            <a:avLst/>
          </a:prstGeom>
        </p:spPr>
        <p:txBody>
          <a:bodyPr/>
          <a:lstStyle>
            <a:lvl1pPr marL="0" indent="0">
              <a:buNone/>
              <a:defRPr b="1" baseline="0">
                <a:solidFill>
                  <a:schemeClr val="tx1">
                    <a:lumMod val="75000"/>
                    <a:lumOff val="25000"/>
                  </a:schemeClr>
                </a:solidFill>
              </a:defRPr>
            </a:lvl1pPr>
          </a:lstStyle>
          <a:p>
            <a:pPr lvl="0"/>
            <a:endParaRPr lang="zh-CN" altLang="en-US" dirty="0"/>
          </a:p>
        </p:txBody>
      </p:sp>
    </p:spTree>
    <p:extLst>
      <p:ext uri="{BB962C8B-B14F-4D97-AF65-F5344CB8AC3E}">
        <p14:creationId xmlns:p14="http://schemas.microsoft.com/office/powerpoint/2010/main" val="34950072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sp>
        <p:nvSpPr>
          <p:cNvPr id="4" name="文本框 3"/>
          <p:cNvSpPr txBox="1"/>
          <p:nvPr userDrawn="1"/>
        </p:nvSpPr>
        <p:spPr>
          <a:xfrm rot="16200000">
            <a:off x="2882173" y="-2882171"/>
            <a:ext cx="540000" cy="6304342"/>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6">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5" name="文本框 4"/>
          <p:cNvSpPr txBox="1"/>
          <p:nvPr userDrawn="1"/>
        </p:nvSpPr>
        <p:spPr>
          <a:xfrm rot="5400000">
            <a:off x="10887386" y="5553387"/>
            <a:ext cx="540000" cy="2069226"/>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6">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6" name="文本占位符 5"/>
          <p:cNvSpPr>
            <a:spLocks noGrp="1"/>
          </p:cNvSpPr>
          <p:nvPr>
            <p:ph type="body" sz="quarter" idx="10" hasCustomPrompt="1"/>
          </p:nvPr>
        </p:nvSpPr>
        <p:spPr>
          <a:xfrm>
            <a:off x="355071" y="36637"/>
            <a:ext cx="2151062" cy="466725"/>
          </a:xfrm>
          <a:prstGeom prst="rect">
            <a:avLst/>
          </a:prstGeom>
        </p:spPr>
        <p:txBody>
          <a:bodyPr/>
          <a:lstStyle>
            <a:lvl1pPr marL="0" indent="0">
              <a:buNone/>
              <a:defRPr b="1" baseline="0">
                <a:solidFill>
                  <a:schemeClr val="bg1"/>
                </a:solidFill>
              </a:defRPr>
            </a:lvl1pPr>
          </a:lstStyle>
          <a:p>
            <a:pPr lvl="0"/>
            <a:r>
              <a:rPr lang="en-US" altLang="zh-CN" dirty="0"/>
              <a:t>PART ONE</a:t>
            </a:r>
            <a:endParaRPr lang="zh-CN" altLang="en-US" dirty="0"/>
          </a:p>
        </p:txBody>
      </p:sp>
      <p:sp>
        <p:nvSpPr>
          <p:cNvPr id="7" name="文本占位符 5"/>
          <p:cNvSpPr>
            <a:spLocks noGrp="1"/>
          </p:cNvSpPr>
          <p:nvPr>
            <p:ph type="body" sz="quarter" idx="11"/>
          </p:nvPr>
        </p:nvSpPr>
        <p:spPr>
          <a:xfrm>
            <a:off x="355071" y="540001"/>
            <a:ext cx="3421062" cy="466725"/>
          </a:xfrm>
          <a:prstGeom prst="rect">
            <a:avLst/>
          </a:prstGeom>
        </p:spPr>
        <p:txBody>
          <a:bodyPr/>
          <a:lstStyle>
            <a:lvl1pPr marL="0" indent="0">
              <a:buNone/>
              <a:defRPr b="1" baseline="0">
                <a:solidFill>
                  <a:schemeClr val="tx1">
                    <a:lumMod val="75000"/>
                    <a:lumOff val="25000"/>
                  </a:schemeClr>
                </a:solidFill>
              </a:defRPr>
            </a:lvl1pPr>
          </a:lstStyle>
          <a:p>
            <a:pPr lvl="0"/>
            <a:endParaRPr lang="zh-CN" altLang="en-US" dirty="0"/>
          </a:p>
        </p:txBody>
      </p:sp>
    </p:spTree>
    <p:extLst>
      <p:ext uri="{BB962C8B-B14F-4D97-AF65-F5344CB8AC3E}">
        <p14:creationId xmlns:p14="http://schemas.microsoft.com/office/powerpoint/2010/main" val="7627709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6">
    <p:spTree>
      <p:nvGrpSpPr>
        <p:cNvPr id="1" name=""/>
        <p:cNvGrpSpPr/>
        <p:nvPr/>
      </p:nvGrpSpPr>
      <p:grpSpPr>
        <a:xfrm>
          <a:off x="0" y="0"/>
          <a:ext cx="0" cy="0"/>
          <a:chOff x="0" y="0"/>
          <a:chExt cx="0" cy="0"/>
        </a:xfrm>
      </p:grpSpPr>
      <p:sp>
        <p:nvSpPr>
          <p:cNvPr id="4" name="文本框 3"/>
          <p:cNvSpPr txBox="1"/>
          <p:nvPr userDrawn="1"/>
        </p:nvSpPr>
        <p:spPr>
          <a:xfrm rot="16200000">
            <a:off x="2882173" y="-2882171"/>
            <a:ext cx="540000" cy="6304342"/>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5">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5" name="文本框 4"/>
          <p:cNvSpPr txBox="1"/>
          <p:nvPr userDrawn="1"/>
        </p:nvSpPr>
        <p:spPr>
          <a:xfrm rot="5400000">
            <a:off x="10887386" y="5553387"/>
            <a:ext cx="540000" cy="2069226"/>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5">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endParaRPr>
          </a:p>
        </p:txBody>
      </p:sp>
      <p:sp>
        <p:nvSpPr>
          <p:cNvPr id="6" name="文本占位符 5"/>
          <p:cNvSpPr>
            <a:spLocks noGrp="1"/>
          </p:cNvSpPr>
          <p:nvPr>
            <p:ph type="body" sz="quarter" idx="10" hasCustomPrompt="1"/>
          </p:nvPr>
        </p:nvSpPr>
        <p:spPr>
          <a:xfrm>
            <a:off x="355071" y="36637"/>
            <a:ext cx="2151062" cy="466725"/>
          </a:xfrm>
          <a:prstGeom prst="rect">
            <a:avLst/>
          </a:prstGeom>
        </p:spPr>
        <p:txBody>
          <a:bodyPr/>
          <a:lstStyle>
            <a:lvl1pPr marL="0" indent="0">
              <a:buNone/>
              <a:defRPr b="1" baseline="0">
                <a:solidFill>
                  <a:schemeClr val="bg1"/>
                </a:solidFill>
              </a:defRPr>
            </a:lvl1pPr>
          </a:lstStyle>
          <a:p>
            <a:pPr lvl="0"/>
            <a:r>
              <a:rPr lang="en-US" altLang="zh-CN" dirty="0"/>
              <a:t>PART ONE</a:t>
            </a:r>
            <a:endParaRPr lang="zh-CN" altLang="en-US" dirty="0"/>
          </a:p>
        </p:txBody>
      </p:sp>
      <p:sp>
        <p:nvSpPr>
          <p:cNvPr id="7" name="文本占位符 5"/>
          <p:cNvSpPr>
            <a:spLocks noGrp="1"/>
          </p:cNvSpPr>
          <p:nvPr>
            <p:ph type="body" sz="quarter" idx="11"/>
          </p:nvPr>
        </p:nvSpPr>
        <p:spPr>
          <a:xfrm>
            <a:off x="355071" y="540001"/>
            <a:ext cx="3421062" cy="466725"/>
          </a:xfrm>
          <a:prstGeom prst="rect">
            <a:avLst/>
          </a:prstGeom>
        </p:spPr>
        <p:txBody>
          <a:bodyPr/>
          <a:lstStyle>
            <a:lvl1pPr marL="0" indent="0">
              <a:buNone/>
              <a:defRPr b="1" baseline="0">
                <a:solidFill>
                  <a:schemeClr val="tx1">
                    <a:lumMod val="75000"/>
                    <a:lumOff val="25000"/>
                  </a:schemeClr>
                </a:solidFill>
              </a:defRPr>
            </a:lvl1pPr>
          </a:lstStyle>
          <a:p>
            <a:pPr lvl="0"/>
            <a:endParaRPr lang="zh-CN" altLang="en-US" dirty="0"/>
          </a:p>
        </p:txBody>
      </p:sp>
    </p:spTree>
    <p:extLst>
      <p:ext uri="{BB962C8B-B14F-4D97-AF65-F5344CB8AC3E}">
        <p14:creationId xmlns:p14="http://schemas.microsoft.com/office/powerpoint/2010/main" val="6368970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7">
    <p:spTree>
      <p:nvGrpSpPr>
        <p:cNvPr id="1" name=""/>
        <p:cNvGrpSpPr/>
        <p:nvPr/>
      </p:nvGrpSpPr>
      <p:grpSpPr>
        <a:xfrm>
          <a:off x="0" y="0"/>
          <a:ext cx="0" cy="0"/>
          <a:chOff x="0" y="0"/>
          <a:chExt cx="0" cy="0"/>
        </a:xfrm>
      </p:grpSpPr>
      <p:sp>
        <p:nvSpPr>
          <p:cNvPr id="2" name="矩形 1"/>
          <p:cNvSpPr/>
          <p:nvPr userDrawn="1"/>
        </p:nvSpPr>
        <p:spPr>
          <a:xfrm>
            <a:off x="0" y="0"/>
            <a:ext cx="4064000"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0" y="3429000"/>
            <a:ext cx="4064000" cy="3429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4064000" y="0"/>
            <a:ext cx="4064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4064000" y="3429000"/>
            <a:ext cx="4064000" cy="3429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8128000" y="0"/>
            <a:ext cx="4064000"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8128000" y="3429000"/>
            <a:ext cx="4064000" cy="3429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08946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内容页_6">
    <p:spTree>
      <p:nvGrpSpPr>
        <p:cNvPr id="1" name=""/>
        <p:cNvGrpSpPr/>
        <p:nvPr/>
      </p:nvGrpSpPr>
      <p:grpSpPr>
        <a:xfrm>
          <a:off x="0" y="0"/>
          <a:ext cx="0" cy="0"/>
          <a:chOff x="0" y="0"/>
          <a:chExt cx="0" cy="0"/>
        </a:xfrm>
      </p:grpSpPr>
      <p:pic>
        <p:nvPicPr>
          <p:cNvPr id="2050" name="Picture 2" descr="http://dc.office.msn.com.cn/t/99/F38F622AE54CED28D598A8111343D61.jpg"/>
          <p:cNvPicPr>
            <a:picLocks noChangeAspect="1" noChangeArrowheads="1"/>
          </p:cNvPicPr>
          <p:nvPr userDrawn="1"/>
        </p:nvPicPr>
        <p:blipFill>
          <a:blip r:embed="rId2">
            <a:extLst>
              <a:ext uri="{BEBA8EAE-BF5A-486C-A8C5-ECC9F3942E4B}">
                <a14:imgProps xmlns:a14="http://schemas.microsoft.com/office/drawing/2010/main">
                  <a14:imgLayer r:embed="rId3">
                    <a14:imgEffect>
                      <a14:artisticBlur radius="36"/>
                    </a14:imgEffect>
                    <a14:imgEffect>
                      <a14:colorTemperature colorTemp="112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0" y="1899"/>
            <a:ext cx="12192000" cy="6856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122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三项目录">
    <p:spTree>
      <p:nvGrpSpPr>
        <p:cNvPr id="1" name=""/>
        <p:cNvGrpSpPr/>
        <p:nvPr/>
      </p:nvGrpSpPr>
      <p:grpSpPr>
        <a:xfrm>
          <a:off x="0" y="0"/>
          <a:ext cx="0" cy="0"/>
          <a:chOff x="0" y="0"/>
          <a:chExt cx="0" cy="0"/>
        </a:xfrm>
      </p:grpSpPr>
      <p:sp>
        <p:nvSpPr>
          <p:cNvPr id="2" name="等号 1"/>
          <p:cNvSpPr/>
          <p:nvPr userDrawn="1"/>
        </p:nvSpPr>
        <p:spPr>
          <a:xfrm>
            <a:off x="0" y="3898636"/>
            <a:ext cx="4064000" cy="182880"/>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号 2"/>
          <p:cNvSpPr/>
          <p:nvPr userDrawn="1"/>
        </p:nvSpPr>
        <p:spPr>
          <a:xfrm>
            <a:off x="4064000" y="3898636"/>
            <a:ext cx="4064000" cy="182880"/>
          </a:xfrm>
          <a:prstGeom prst="mathEqual">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号 3"/>
          <p:cNvSpPr/>
          <p:nvPr userDrawn="1"/>
        </p:nvSpPr>
        <p:spPr>
          <a:xfrm>
            <a:off x="8128000" y="3898636"/>
            <a:ext cx="4064000" cy="182880"/>
          </a:xfrm>
          <a:prstGeom prst="mathEqual">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占位符 10"/>
          <p:cNvSpPr>
            <a:spLocks noGrp="1"/>
          </p:cNvSpPr>
          <p:nvPr>
            <p:ph type="body" sz="quarter" idx="10" hasCustomPrompt="1"/>
          </p:nvPr>
        </p:nvSpPr>
        <p:spPr>
          <a:xfrm>
            <a:off x="1134269"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9" name="文本占位符 10"/>
          <p:cNvSpPr>
            <a:spLocks noGrp="1"/>
          </p:cNvSpPr>
          <p:nvPr>
            <p:ph type="body" sz="quarter" idx="16"/>
          </p:nvPr>
        </p:nvSpPr>
        <p:spPr>
          <a:xfrm>
            <a:off x="1278203"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2" name="文本占位符 10"/>
          <p:cNvSpPr>
            <a:spLocks noGrp="1"/>
          </p:cNvSpPr>
          <p:nvPr>
            <p:ph type="body" sz="quarter" idx="17" hasCustomPrompt="1"/>
          </p:nvPr>
        </p:nvSpPr>
        <p:spPr>
          <a:xfrm>
            <a:off x="5198269"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3" name="文本占位符 10"/>
          <p:cNvSpPr>
            <a:spLocks noGrp="1"/>
          </p:cNvSpPr>
          <p:nvPr>
            <p:ph type="body" sz="quarter" idx="18"/>
          </p:nvPr>
        </p:nvSpPr>
        <p:spPr>
          <a:xfrm>
            <a:off x="5342203"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4" name="文本占位符 10"/>
          <p:cNvSpPr>
            <a:spLocks noGrp="1"/>
          </p:cNvSpPr>
          <p:nvPr>
            <p:ph type="body" sz="quarter" idx="19" hasCustomPrompt="1"/>
          </p:nvPr>
        </p:nvSpPr>
        <p:spPr>
          <a:xfrm>
            <a:off x="9330002"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5" name="文本占位符 10"/>
          <p:cNvSpPr>
            <a:spLocks noGrp="1"/>
          </p:cNvSpPr>
          <p:nvPr>
            <p:ph type="body" sz="quarter" idx="20"/>
          </p:nvPr>
        </p:nvSpPr>
        <p:spPr>
          <a:xfrm>
            <a:off x="9473936"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6" name="文本占位符 19"/>
          <p:cNvSpPr>
            <a:spLocks noGrp="1"/>
          </p:cNvSpPr>
          <p:nvPr>
            <p:ph type="body" sz="quarter" idx="25" hasCustomPrompt="1"/>
          </p:nvPr>
        </p:nvSpPr>
        <p:spPr>
          <a:xfrm>
            <a:off x="5029068" y="465667"/>
            <a:ext cx="2133864" cy="694267"/>
          </a:xfrm>
          <a:prstGeom prst="rect">
            <a:avLst/>
          </a:prstGeom>
        </p:spPr>
        <p:txBody>
          <a:bodyPr/>
          <a:lstStyle>
            <a:lvl1pPr marL="0" indent="0" algn="ctr">
              <a:buNone/>
              <a:defRPr sz="4400" b="1"/>
            </a:lvl1pPr>
          </a:lstStyle>
          <a:p>
            <a:pPr lvl="0"/>
            <a:r>
              <a:rPr lang="zh-CN" altLang="en-US" dirty="0"/>
              <a:t>目录</a:t>
            </a:r>
            <a:endParaRPr lang="en-US" altLang="zh-CN" dirty="0"/>
          </a:p>
        </p:txBody>
      </p:sp>
    </p:spTree>
    <p:extLst>
      <p:ext uri="{BB962C8B-B14F-4D97-AF65-F5344CB8AC3E}">
        <p14:creationId xmlns:p14="http://schemas.microsoft.com/office/powerpoint/2010/main" val="1323581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204867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en-US" altLang="zh-CN" sz="1400" b="0" i="0" u="none" strike="noStrike" kern="0" cap="none" spc="0" normalizeH="0" baseline="0" noProof="0" dirty="0">
                <a:ln>
                  <a:noFill/>
                </a:ln>
                <a:solidFill>
                  <a:srgbClr val="FFFFFF"/>
                </a:solidFill>
                <a:effectLst/>
                <a:uLnTx/>
                <a:uFillTx/>
                <a:latin typeface="Segoe UI Light"/>
                <a:cs typeface="Segoe UI Light"/>
              </a:rPr>
              <a:t>Calibri</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33450270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12955573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5" name="图片 4">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3703848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四项目录">
    <p:spTree>
      <p:nvGrpSpPr>
        <p:cNvPr id="1" name=""/>
        <p:cNvGrpSpPr/>
        <p:nvPr/>
      </p:nvGrpSpPr>
      <p:grpSpPr>
        <a:xfrm>
          <a:off x="0" y="0"/>
          <a:ext cx="0" cy="0"/>
          <a:chOff x="0" y="0"/>
          <a:chExt cx="0" cy="0"/>
        </a:xfrm>
      </p:grpSpPr>
      <p:sp>
        <p:nvSpPr>
          <p:cNvPr id="2" name="等号 1"/>
          <p:cNvSpPr/>
          <p:nvPr userDrawn="1"/>
        </p:nvSpPr>
        <p:spPr>
          <a:xfrm>
            <a:off x="0" y="3898636"/>
            <a:ext cx="3048000" cy="182880"/>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号 2"/>
          <p:cNvSpPr/>
          <p:nvPr userDrawn="1"/>
        </p:nvSpPr>
        <p:spPr>
          <a:xfrm>
            <a:off x="3048000" y="3898636"/>
            <a:ext cx="3048000" cy="182880"/>
          </a:xfrm>
          <a:prstGeom prst="mathEqual">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号 3"/>
          <p:cNvSpPr/>
          <p:nvPr userDrawn="1"/>
        </p:nvSpPr>
        <p:spPr>
          <a:xfrm>
            <a:off x="6096000" y="3898636"/>
            <a:ext cx="3048000" cy="182880"/>
          </a:xfrm>
          <a:prstGeom prst="mathEqual">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号 4"/>
          <p:cNvSpPr/>
          <p:nvPr userDrawn="1"/>
        </p:nvSpPr>
        <p:spPr>
          <a:xfrm>
            <a:off x="9144000" y="3898636"/>
            <a:ext cx="3048000" cy="182880"/>
          </a:xfrm>
          <a:prstGeom prst="mathEqual">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占位符 10"/>
          <p:cNvSpPr>
            <a:spLocks noGrp="1"/>
          </p:cNvSpPr>
          <p:nvPr>
            <p:ph type="body" sz="quarter" idx="10" hasCustomPrompt="1"/>
          </p:nvPr>
        </p:nvSpPr>
        <p:spPr>
          <a:xfrm>
            <a:off x="617802"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8" name="文本占位符 10"/>
          <p:cNvSpPr>
            <a:spLocks noGrp="1"/>
          </p:cNvSpPr>
          <p:nvPr>
            <p:ph type="body" sz="quarter" idx="16"/>
          </p:nvPr>
        </p:nvSpPr>
        <p:spPr>
          <a:xfrm>
            <a:off x="770203"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9" name="文本占位符 10"/>
          <p:cNvSpPr>
            <a:spLocks noGrp="1"/>
          </p:cNvSpPr>
          <p:nvPr>
            <p:ph type="body" sz="quarter" idx="17" hasCustomPrompt="1"/>
          </p:nvPr>
        </p:nvSpPr>
        <p:spPr>
          <a:xfrm>
            <a:off x="3665802"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0" name="文本占位符 10"/>
          <p:cNvSpPr>
            <a:spLocks noGrp="1"/>
          </p:cNvSpPr>
          <p:nvPr>
            <p:ph type="body" sz="quarter" idx="18"/>
          </p:nvPr>
        </p:nvSpPr>
        <p:spPr>
          <a:xfrm>
            <a:off x="3818203"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3" name="文本占位符 10"/>
          <p:cNvSpPr>
            <a:spLocks noGrp="1"/>
          </p:cNvSpPr>
          <p:nvPr>
            <p:ph type="body" sz="quarter" idx="19" hasCustomPrompt="1"/>
          </p:nvPr>
        </p:nvSpPr>
        <p:spPr>
          <a:xfrm>
            <a:off x="6713802"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4" name="文本占位符 10"/>
          <p:cNvSpPr>
            <a:spLocks noGrp="1"/>
          </p:cNvSpPr>
          <p:nvPr>
            <p:ph type="body" sz="quarter" idx="20"/>
          </p:nvPr>
        </p:nvSpPr>
        <p:spPr>
          <a:xfrm>
            <a:off x="6866203"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5" name="文本占位符 10"/>
          <p:cNvSpPr>
            <a:spLocks noGrp="1"/>
          </p:cNvSpPr>
          <p:nvPr>
            <p:ph type="body" sz="quarter" idx="21" hasCustomPrompt="1"/>
          </p:nvPr>
        </p:nvSpPr>
        <p:spPr>
          <a:xfrm>
            <a:off x="9761801"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6" name="文本占位符 10"/>
          <p:cNvSpPr>
            <a:spLocks noGrp="1"/>
          </p:cNvSpPr>
          <p:nvPr>
            <p:ph type="body" sz="quarter" idx="22"/>
          </p:nvPr>
        </p:nvSpPr>
        <p:spPr>
          <a:xfrm>
            <a:off x="9914202"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7" name="文本占位符 19"/>
          <p:cNvSpPr>
            <a:spLocks noGrp="1"/>
          </p:cNvSpPr>
          <p:nvPr>
            <p:ph type="body" sz="quarter" idx="25" hasCustomPrompt="1"/>
          </p:nvPr>
        </p:nvSpPr>
        <p:spPr>
          <a:xfrm>
            <a:off x="5029068" y="465667"/>
            <a:ext cx="2133864" cy="694267"/>
          </a:xfrm>
          <a:prstGeom prst="rect">
            <a:avLst/>
          </a:prstGeom>
        </p:spPr>
        <p:txBody>
          <a:bodyPr/>
          <a:lstStyle>
            <a:lvl1pPr marL="0" indent="0" algn="ctr">
              <a:buNone/>
              <a:defRPr sz="4400" b="1"/>
            </a:lvl1pPr>
          </a:lstStyle>
          <a:p>
            <a:pPr lvl="0"/>
            <a:r>
              <a:rPr lang="zh-CN" altLang="en-US" dirty="0"/>
              <a:t>目录</a:t>
            </a:r>
            <a:endParaRPr lang="en-US" altLang="zh-CN" dirty="0"/>
          </a:p>
        </p:txBody>
      </p:sp>
    </p:spTree>
    <p:extLst>
      <p:ext uri="{BB962C8B-B14F-4D97-AF65-F5344CB8AC3E}">
        <p14:creationId xmlns:p14="http://schemas.microsoft.com/office/powerpoint/2010/main" val="1823747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五项目录">
    <p:spTree>
      <p:nvGrpSpPr>
        <p:cNvPr id="1" name=""/>
        <p:cNvGrpSpPr/>
        <p:nvPr/>
      </p:nvGrpSpPr>
      <p:grpSpPr>
        <a:xfrm>
          <a:off x="0" y="0"/>
          <a:ext cx="0" cy="0"/>
          <a:chOff x="0" y="0"/>
          <a:chExt cx="0" cy="0"/>
        </a:xfrm>
      </p:grpSpPr>
      <p:sp>
        <p:nvSpPr>
          <p:cNvPr id="2" name="等号 1"/>
          <p:cNvSpPr/>
          <p:nvPr userDrawn="1"/>
        </p:nvSpPr>
        <p:spPr>
          <a:xfrm>
            <a:off x="0" y="3896096"/>
            <a:ext cx="2438400" cy="180340"/>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号 2"/>
          <p:cNvSpPr/>
          <p:nvPr userDrawn="1"/>
        </p:nvSpPr>
        <p:spPr>
          <a:xfrm>
            <a:off x="2438400" y="3896096"/>
            <a:ext cx="2438400" cy="180340"/>
          </a:xfrm>
          <a:prstGeom prst="mathEqual">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号 3"/>
          <p:cNvSpPr/>
          <p:nvPr userDrawn="1"/>
        </p:nvSpPr>
        <p:spPr>
          <a:xfrm>
            <a:off x="4876800" y="3896096"/>
            <a:ext cx="2438400" cy="180340"/>
          </a:xfrm>
          <a:prstGeom prst="mathEqual">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号 4"/>
          <p:cNvSpPr/>
          <p:nvPr userDrawn="1"/>
        </p:nvSpPr>
        <p:spPr>
          <a:xfrm>
            <a:off x="7315200" y="3896096"/>
            <a:ext cx="2438400" cy="180340"/>
          </a:xfrm>
          <a:prstGeom prst="mathEqual">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号 6"/>
          <p:cNvSpPr/>
          <p:nvPr userDrawn="1"/>
        </p:nvSpPr>
        <p:spPr>
          <a:xfrm>
            <a:off x="9753600" y="3896096"/>
            <a:ext cx="2438400" cy="180340"/>
          </a:xfrm>
          <a:prstGeom prst="mathEqual">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占位符 10"/>
          <p:cNvSpPr>
            <a:spLocks noGrp="1"/>
          </p:cNvSpPr>
          <p:nvPr>
            <p:ph type="body" sz="quarter" idx="10" hasCustomPrompt="1"/>
          </p:nvPr>
        </p:nvSpPr>
        <p:spPr>
          <a:xfrm>
            <a:off x="313002" y="351790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0" name="文本占位符 10"/>
          <p:cNvSpPr>
            <a:spLocks noGrp="1"/>
          </p:cNvSpPr>
          <p:nvPr>
            <p:ph type="body" sz="quarter" idx="16"/>
          </p:nvPr>
        </p:nvSpPr>
        <p:spPr>
          <a:xfrm>
            <a:off x="465403" y="413199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1" name="文本占位符 10"/>
          <p:cNvSpPr>
            <a:spLocks noGrp="1"/>
          </p:cNvSpPr>
          <p:nvPr>
            <p:ph type="body" sz="quarter" idx="17" hasCustomPrompt="1"/>
          </p:nvPr>
        </p:nvSpPr>
        <p:spPr>
          <a:xfrm>
            <a:off x="2751401" y="351790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2" name="文本占位符 10"/>
          <p:cNvSpPr>
            <a:spLocks noGrp="1"/>
          </p:cNvSpPr>
          <p:nvPr>
            <p:ph type="body" sz="quarter" idx="18"/>
          </p:nvPr>
        </p:nvSpPr>
        <p:spPr>
          <a:xfrm>
            <a:off x="2903802" y="413199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3" name="文本占位符 10"/>
          <p:cNvSpPr>
            <a:spLocks noGrp="1"/>
          </p:cNvSpPr>
          <p:nvPr>
            <p:ph type="body" sz="quarter" idx="19" hasCustomPrompt="1"/>
          </p:nvPr>
        </p:nvSpPr>
        <p:spPr>
          <a:xfrm>
            <a:off x="5189801" y="351790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4" name="文本占位符 10"/>
          <p:cNvSpPr>
            <a:spLocks noGrp="1"/>
          </p:cNvSpPr>
          <p:nvPr>
            <p:ph type="body" sz="quarter" idx="20"/>
          </p:nvPr>
        </p:nvSpPr>
        <p:spPr>
          <a:xfrm>
            <a:off x="5342202" y="413199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5" name="文本占位符 10"/>
          <p:cNvSpPr>
            <a:spLocks noGrp="1"/>
          </p:cNvSpPr>
          <p:nvPr>
            <p:ph type="body" sz="quarter" idx="21" hasCustomPrompt="1"/>
          </p:nvPr>
        </p:nvSpPr>
        <p:spPr>
          <a:xfrm>
            <a:off x="7628201" y="351790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6" name="文本占位符 10"/>
          <p:cNvSpPr>
            <a:spLocks noGrp="1"/>
          </p:cNvSpPr>
          <p:nvPr>
            <p:ph type="body" sz="quarter" idx="22"/>
          </p:nvPr>
        </p:nvSpPr>
        <p:spPr>
          <a:xfrm>
            <a:off x="7780602" y="413199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7" name="文本占位符 10"/>
          <p:cNvSpPr>
            <a:spLocks noGrp="1"/>
          </p:cNvSpPr>
          <p:nvPr>
            <p:ph type="body" sz="quarter" idx="23" hasCustomPrompt="1"/>
          </p:nvPr>
        </p:nvSpPr>
        <p:spPr>
          <a:xfrm>
            <a:off x="10066601" y="351790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8" name="文本占位符 10"/>
          <p:cNvSpPr>
            <a:spLocks noGrp="1"/>
          </p:cNvSpPr>
          <p:nvPr>
            <p:ph type="body" sz="quarter" idx="24"/>
          </p:nvPr>
        </p:nvSpPr>
        <p:spPr>
          <a:xfrm>
            <a:off x="10219002" y="413199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20" name="文本占位符 19"/>
          <p:cNvSpPr>
            <a:spLocks noGrp="1"/>
          </p:cNvSpPr>
          <p:nvPr>
            <p:ph type="body" sz="quarter" idx="25" hasCustomPrompt="1"/>
          </p:nvPr>
        </p:nvSpPr>
        <p:spPr>
          <a:xfrm>
            <a:off x="5029068" y="465667"/>
            <a:ext cx="2133864" cy="694267"/>
          </a:xfrm>
          <a:prstGeom prst="rect">
            <a:avLst/>
          </a:prstGeom>
        </p:spPr>
        <p:txBody>
          <a:bodyPr/>
          <a:lstStyle>
            <a:lvl1pPr marL="0" indent="0" algn="ctr">
              <a:buNone/>
              <a:defRPr sz="4400" b="1"/>
            </a:lvl1pPr>
          </a:lstStyle>
          <a:p>
            <a:pPr lvl="0"/>
            <a:r>
              <a:rPr lang="zh-CN" altLang="en-US" dirty="0"/>
              <a:t>目录</a:t>
            </a:r>
            <a:endParaRPr lang="en-US" altLang="zh-CN" dirty="0"/>
          </a:p>
        </p:txBody>
      </p:sp>
    </p:spTree>
    <p:extLst>
      <p:ext uri="{BB962C8B-B14F-4D97-AF65-F5344CB8AC3E}">
        <p14:creationId xmlns:p14="http://schemas.microsoft.com/office/powerpoint/2010/main" val="3811053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六项目录">
    <p:spTree>
      <p:nvGrpSpPr>
        <p:cNvPr id="1" name=""/>
        <p:cNvGrpSpPr/>
        <p:nvPr/>
      </p:nvGrpSpPr>
      <p:grpSpPr>
        <a:xfrm>
          <a:off x="0" y="0"/>
          <a:ext cx="0" cy="0"/>
          <a:chOff x="0" y="0"/>
          <a:chExt cx="0" cy="0"/>
        </a:xfrm>
      </p:grpSpPr>
      <p:sp>
        <p:nvSpPr>
          <p:cNvPr id="2" name="等号 1"/>
          <p:cNvSpPr/>
          <p:nvPr userDrawn="1"/>
        </p:nvSpPr>
        <p:spPr>
          <a:xfrm>
            <a:off x="0" y="3898636"/>
            <a:ext cx="2032000" cy="182880"/>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号 2"/>
          <p:cNvSpPr/>
          <p:nvPr userDrawn="1"/>
        </p:nvSpPr>
        <p:spPr>
          <a:xfrm>
            <a:off x="2032000" y="3898636"/>
            <a:ext cx="2032000" cy="182880"/>
          </a:xfrm>
          <a:prstGeom prst="mathEqual">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号 3"/>
          <p:cNvSpPr/>
          <p:nvPr userDrawn="1"/>
        </p:nvSpPr>
        <p:spPr>
          <a:xfrm>
            <a:off x="4064000" y="3898636"/>
            <a:ext cx="2032000" cy="182880"/>
          </a:xfrm>
          <a:prstGeom prst="mathEqual">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号 4"/>
          <p:cNvSpPr/>
          <p:nvPr userDrawn="1"/>
        </p:nvSpPr>
        <p:spPr>
          <a:xfrm>
            <a:off x="6096000" y="3898636"/>
            <a:ext cx="2032000" cy="182880"/>
          </a:xfrm>
          <a:prstGeom prst="mathEqual">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号 6"/>
          <p:cNvSpPr/>
          <p:nvPr userDrawn="1"/>
        </p:nvSpPr>
        <p:spPr>
          <a:xfrm>
            <a:off x="8128000" y="3898636"/>
            <a:ext cx="2032000" cy="182880"/>
          </a:xfrm>
          <a:prstGeom prst="mathEqual">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号 7"/>
          <p:cNvSpPr/>
          <p:nvPr userDrawn="1"/>
        </p:nvSpPr>
        <p:spPr>
          <a:xfrm>
            <a:off x="10160000" y="3898636"/>
            <a:ext cx="2032000" cy="182880"/>
          </a:xfrm>
          <a:prstGeom prst="mathEqual">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占位符 10"/>
          <p:cNvSpPr>
            <a:spLocks noGrp="1"/>
          </p:cNvSpPr>
          <p:nvPr>
            <p:ph type="body" sz="quarter" idx="10" hasCustomPrompt="1"/>
          </p:nvPr>
        </p:nvSpPr>
        <p:spPr>
          <a:xfrm>
            <a:off x="118800"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2" name="文本占位符 10"/>
          <p:cNvSpPr>
            <a:spLocks noGrp="1"/>
          </p:cNvSpPr>
          <p:nvPr>
            <p:ph type="body" sz="quarter" idx="11" hasCustomPrompt="1"/>
          </p:nvPr>
        </p:nvSpPr>
        <p:spPr>
          <a:xfrm>
            <a:off x="2150800"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3" name="文本占位符 10"/>
          <p:cNvSpPr>
            <a:spLocks noGrp="1"/>
          </p:cNvSpPr>
          <p:nvPr>
            <p:ph type="body" sz="quarter" idx="12" hasCustomPrompt="1"/>
          </p:nvPr>
        </p:nvSpPr>
        <p:spPr>
          <a:xfrm>
            <a:off x="4182800"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4" name="文本占位符 10"/>
          <p:cNvSpPr>
            <a:spLocks noGrp="1"/>
          </p:cNvSpPr>
          <p:nvPr>
            <p:ph type="body" sz="quarter" idx="13" hasCustomPrompt="1"/>
          </p:nvPr>
        </p:nvSpPr>
        <p:spPr>
          <a:xfrm>
            <a:off x="6214800"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5" name="文本占位符 10"/>
          <p:cNvSpPr>
            <a:spLocks noGrp="1"/>
          </p:cNvSpPr>
          <p:nvPr>
            <p:ph type="body" sz="quarter" idx="14" hasCustomPrompt="1"/>
          </p:nvPr>
        </p:nvSpPr>
        <p:spPr>
          <a:xfrm>
            <a:off x="8246800"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6" name="文本占位符 10"/>
          <p:cNvSpPr>
            <a:spLocks noGrp="1"/>
          </p:cNvSpPr>
          <p:nvPr>
            <p:ph type="body" sz="quarter" idx="15" hasCustomPrompt="1"/>
          </p:nvPr>
        </p:nvSpPr>
        <p:spPr>
          <a:xfrm>
            <a:off x="10278800" y="3520440"/>
            <a:ext cx="1800000"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ltLang="zh-CN" dirty="0"/>
              <a:t>PART ONE</a:t>
            </a:r>
          </a:p>
        </p:txBody>
      </p:sp>
      <p:sp>
        <p:nvSpPr>
          <p:cNvPr id="17" name="文本占位符 10"/>
          <p:cNvSpPr>
            <a:spLocks noGrp="1"/>
          </p:cNvSpPr>
          <p:nvPr>
            <p:ph type="body" sz="quarter" idx="16"/>
          </p:nvPr>
        </p:nvSpPr>
        <p:spPr>
          <a:xfrm>
            <a:off x="262202"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8" name="文本占位符 10"/>
          <p:cNvSpPr>
            <a:spLocks noGrp="1"/>
          </p:cNvSpPr>
          <p:nvPr>
            <p:ph type="body" sz="quarter" idx="17"/>
          </p:nvPr>
        </p:nvSpPr>
        <p:spPr>
          <a:xfrm>
            <a:off x="2294202"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19" name="文本占位符 10"/>
          <p:cNvSpPr>
            <a:spLocks noGrp="1"/>
          </p:cNvSpPr>
          <p:nvPr>
            <p:ph type="body" sz="quarter" idx="18"/>
          </p:nvPr>
        </p:nvSpPr>
        <p:spPr>
          <a:xfrm>
            <a:off x="4326202"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20" name="文本占位符 10"/>
          <p:cNvSpPr>
            <a:spLocks noGrp="1"/>
          </p:cNvSpPr>
          <p:nvPr>
            <p:ph type="body" sz="quarter" idx="19"/>
          </p:nvPr>
        </p:nvSpPr>
        <p:spPr>
          <a:xfrm>
            <a:off x="6358202"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21" name="文本占位符 10"/>
          <p:cNvSpPr>
            <a:spLocks noGrp="1"/>
          </p:cNvSpPr>
          <p:nvPr>
            <p:ph type="body" sz="quarter" idx="20"/>
          </p:nvPr>
        </p:nvSpPr>
        <p:spPr>
          <a:xfrm>
            <a:off x="8390202"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22" name="文本占位符 10"/>
          <p:cNvSpPr>
            <a:spLocks noGrp="1"/>
          </p:cNvSpPr>
          <p:nvPr>
            <p:ph type="body" sz="quarter" idx="21"/>
          </p:nvPr>
        </p:nvSpPr>
        <p:spPr>
          <a:xfrm>
            <a:off x="10422202" y="4134538"/>
            <a:ext cx="1507595" cy="346605"/>
          </a:xfrm>
          <a:prstGeom prst="rect">
            <a:avLst/>
          </a:prstGeom>
        </p:spPr>
        <p:txBody>
          <a:bodyPr/>
          <a:lstStyle>
            <a:lvl1pPr marL="0" indent="0" algn="ctr">
              <a:buNone/>
              <a:defRPr sz="2400" b="1" baseline="0"/>
            </a:lvl1pPr>
            <a:lvl2pPr marL="457200" indent="0">
              <a:buNone/>
              <a:defRPr sz="1800"/>
            </a:lvl2pPr>
            <a:lvl3pPr marL="914400" indent="0">
              <a:buNone/>
              <a:defRPr sz="1600"/>
            </a:lvl3pPr>
            <a:lvl4pPr marL="1371600" indent="0">
              <a:buNone/>
              <a:defRPr sz="1400"/>
            </a:lvl4pPr>
            <a:lvl5pPr marL="1828800" indent="0">
              <a:buNone/>
              <a:defRPr sz="1400"/>
            </a:lvl5pPr>
          </a:lstStyle>
          <a:p>
            <a:pPr lvl="0"/>
            <a:endParaRPr lang="en-US" altLang="zh-CN" dirty="0"/>
          </a:p>
        </p:txBody>
      </p:sp>
      <p:sp>
        <p:nvSpPr>
          <p:cNvPr id="23" name="文本占位符 19"/>
          <p:cNvSpPr>
            <a:spLocks noGrp="1"/>
          </p:cNvSpPr>
          <p:nvPr>
            <p:ph type="body" sz="quarter" idx="25" hasCustomPrompt="1"/>
          </p:nvPr>
        </p:nvSpPr>
        <p:spPr>
          <a:xfrm>
            <a:off x="5029068" y="465667"/>
            <a:ext cx="2133864" cy="694267"/>
          </a:xfrm>
          <a:prstGeom prst="rect">
            <a:avLst/>
          </a:prstGeom>
        </p:spPr>
        <p:txBody>
          <a:bodyPr/>
          <a:lstStyle>
            <a:lvl1pPr marL="0" indent="0" algn="ctr">
              <a:buNone/>
              <a:defRPr sz="4400" b="1"/>
            </a:lvl1pPr>
          </a:lstStyle>
          <a:p>
            <a:pPr lvl="0"/>
            <a:r>
              <a:rPr lang="zh-CN" altLang="en-US" dirty="0"/>
              <a:t>目录</a:t>
            </a:r>
            <a:endParaRPr lang="en-US" altLang="zh-CN" dirty="0"/>
          </a:p>
        </p:txBody>
      </p:sp>
    </p:spTree>
    <p:extLst>
      <p:ext uri="{BB962C8B-B14F-4D97-AF65-F5344CB8AC3E}">
        <p14:creationId xmlns:p14="http://schemas.microsoft.com/office/powerpoint/2010/main" val="2968409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bg>
      <p:bgPr>
        <a:solidFill>
          <a:schemeClr val="accent1"/>
        </a:solidFill>
        <a:effectLst/>
      </p:bgPr>
    </p:bg>
    <p:spTree>
      <p:nvGrpSpPr>
        <p:cNvPr id="1" name=""/>
        <p:cNvGrpSpPr/>
        <p:nvPr/>
      </p:nvGrpSpPr>
      <p:grpSpPr>
        <a:xfrm>
          <a:off x="0" y="0"/>
          <a:ext cx="0" cy="0"/>
          <a:chOff x="0" y="0"/>
          <a:chExt cx="0" cy="0"/>
        </a:xfrm>
      </p:grpSpPr>
      <p:sp>
        <p:nvSpPr>
          <p:cNvPr id="22" name="文本占位符 20"/>
          <p:cNvSpPr>
            <a:spLocks noGrp="1"/>
          </p:cNvSpPr>
          <p:nvPr>
            <p:ph type="body" sz="quarter" idx="11"/>
          </p:nvPr>
        </p:nvSpPr>
        <p:spPr>
          <a:xfrm>
            <a:off x="1591733" y="2676906"/>
            <a:ext cx="10176405" cy="1200329"/>
          </a:xfrm>
          <a:prstGeom prst="rect">
            <a:avLst/>
          </a:prstGeom>
        </p:spPr>
        <p:txBody>
          <a:bodyPr wrap="square">
            <a:spAutoFit/>
          </a:bodyPr>
          <a:lstStyle>
            <a:lvl1pPr marL="0" indent="0" algn="r">
              <a:buNone/>
              <a:defRPr lang="zh-CN" altLang="en-US" sz="8000" b="1" dirty="0">
                <a:ln w="6350">
                  <a:noFill/>
                </a:ln>
                <a:solidFill>
                  <a:schemeClr val="bg1"/>
                </a:solidFill>
                <a:latin typeface="Century Gothic"/>
                <a:cs typeface="+mn-ea"/>
              </a:defRPr>
            </a:lvl1pPr>
          </a:lstStyle>
          <a:p>
            <a:pPr marL="0" lvl="0" algn="r"/>
            <a:endParaRPr lang="zh-CN" altLang="en-US" dirty="0"/>
          </a:p>
        </p:txBody>
      </p:sp>
      <p:sp>
        <p:nvSpPr>
          <p:cNvPr id="10" name="矩形 9"/>
          <p:cNvSpPr/>
          <p:nvPr userDrawn="1"/>
        </p:nvSpPr>
        <p:spPr>
          <a:xfrm>
            <a:off x="0" y="6146800"/>
            <a:ext cx="12192000" cy="71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p>
        </p:txBody>
      </p:sp>
      <p:sp>
        <p:nvSpPr>
          <p:cNvPr id="21" name="文本占位符 20"/>
          <p:cNvSpPr>
            <a:spLocks noGrp="1"/>
          </p:cNvSpPr>
          <p:nvPr>
            <p:ph type="body" sz="quarter" idx="10" hasCustomPrompt="1"/>
          </p:nvPr>
        </p:nvSpPr>
        <p:spPr>
          <a:xfrm>
            <a:off x="6599238" y="2069745"/>
            <a:ext cx="5168900" cy="701731"/>
          </a:xfrm>
          <a:prstGeom prst="rect">
            <a:avLst/>
          </a:prstGeom>
        </p:spPr>
        <p:txBody>
          <a:bodyPr wrap="square">
            <a:spAutoFit/>
          </a:bodyPr>
          <a:lstStyle>
            <a:lvl1pPr marL="0" indent="0" algn="r">
              <a:buNone/>
              <a:defRPr lang="zh-CN" altLang="en-US" sz="4400" b="1" smtClean="0">
                <a:ln w="6350">
                  <a:noFill/>
                </a:ln>
                <a:solidFill>
                  <a:schemeClr val="bg1"/>
                </a:solidFill>
                <a:latin typeface="+mj-lt"/>
                <a:cs typeface="+mn-ea"/>
              </a:defRPr>
            </a:lvl1pPr>
            <a:lvl2pPr marL="228589" indent="0">
              <a:buNone/>
              <a:defRPr lang="zh-CN" altLang="en-US" sz="1800" smtClean="0"/>
            </a:lvl2pPr>
            <a:lvl3pPr marL="685777" indent="0">
              <a:buNone/>
              <a:defRPr lang="zh-CN" altLang="en-US" sz="1800" smtClean="0"/>
            </a:lvl3pPr>
            <a:lvl4pPr marL="1142966" indent="0">
              <a:buNone/>
              <a:defRPr lang="zh-CN" altLang="en-US" smtClean="0"/>
            </a:lvl4pPr>
            <a:lvl5pPr marL="1600154" indent="0">
              <a:buNone/>
              <a:defRPr lang="zh-CN" altLang="en-US"/>
            </a:lvl5pPr>
          </a:lstStyle>
          <a:p>
            <a:pPr marL="0" lvl="0" algn="r"/>
            <a:r>
              <a:rPr lang="en-US" altLang="zh-CN" dirty="0"/>
              <a:t>ADD TEXT</a:t>
            </a:r>
            <a:endParaRPr lang="zh-CN" altLang="en-US" dirty="0"/>
          </a:p>
        </p:txBody>
      </p:sp>
      <p:sp>
        <p:nvSpPr>
          <p:cNvPr id="23" name="文本占位符 20"/>
          <p:cNvSpPr>
            <a:spLocks noGrp="1"/>
          </p:cNvSpPr>
          <p:nvPr>
            <p:ph type="body" sz="quarter" idx="12"/>
          </p:nvPr>
        </p:nvSpPr>
        <p:spPr>
          <a:xfrm>
            <a:off x="6599238" y="3877235"/>
            <a:ext cx="5168900" cy="244682"/>
          </a:xfrm>
          <a:prstGeom prst="rect">
            <a:avLst/>
          </a:prstGeom>
        </p:spPr>
        <p:txBody>
          <a:bodyPr wrap="square">
            <a:spAutoFit/>
          </a:bodyPr>
          <a:lstStyle>
            <a:lvl1pPr marL="0" indent="0" algn="r">
              <a:buNone/>
              <a:defRPr lang="zh-CN" altLang="en-US" sz="1100" dirty="0">
                <a:solidFill>
                  <a:schemeClr val="bg1"/>
                </a:solidFill>
              </a:defRPr>
            </a:lvl1pPr>
          </a:lstStyle>
          <a:p>
            <a:pPr marL="0" lvl="0" algn="r" defTabSz="914377"/>
            <a:endParaRPr lang="zh-CN" altLang="en-US" dirty="0"/>
          </a:p>
        </p:txBody>
      </p:sp>
    </p:spTree>
    <p:extLst>
      <p:ext uri="{BB962C8B-B14F-4D97-AF65-F5344CB8AC3E}">
        <p14:creationId xmlns:p14="http://schemas.microsoft.com/office/powerpoint/2010/main" val="1327608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bg>
      <p:bgPr>
        <a:solidFill>
          <a:schemeClr val="accent2"/>
        </a:solidFill>
        <a:effectLst/>
      </p:bgPr>
    </p:bg>
    <p:spTree>
      <p:nvGrpSpPr>
        <p:cNvPr id="1" name=""/>
        <p:cNvGrpSpPr/>
        <p:nvPr/>
      </p:nvGrpSpPr>
      <p:grpSpPr>
        <a:xfrm>
          <a:off x="0" y="0"/>
          <a:ext cx="0" cy="0"/>
          <a:chOff x="0" y="0"/>
          <a:chExt cx="0" cy="0"/>
        </a:xfrm>
      </p:grpSpPr>
      <p:sp>
        <p:nvSpPr>
          <p:cNvPr id="9" name="矩形 8"/>
          <p:cNvSpPr/>
          <p:nvPr userDrawn="1"/>
        </p:nvSpPr>
        <p:spPr>
          <a:xfrm>
            <a:off x="0" y="6146800"/>
            <a:ext cx="12192000" cy="71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p>
        </p:txBody>
      </p:sp>
      <p:sp>
        <p:nvSpPr>
          <p:cNvPr id="10" name="文本占位符 20"/>
          <p:cNvSpPr>
            <a:spLocks noGrp="1"/>
          </p:cNvSpPr>
          <p:nvPr>
            <p:ph type="body" sz="quarter" idx="11"/>
          </p:nvPr>
        </p:nvSpPr>
        <p:spPr>
          <a:xfrm>
            <a:off x="1591733" y="2676906"/>
            <a:ext cx="10176405" cy="1200329"/>
          </a:xfrm>
          <a:prstGeom prst="rect">
            <a:avLst/>
          </a:prstGeom>
        </p:spPr>
        <p:txBody>
          <a:bodyPr wrap="square">
            <a:spAutoFit/>
          </a:bodyPr>
          <a:lstStyle>
            <a:lvl1pPr marL="0" indent="0" algn="r">
              <a:buNone/>
              <a:defRPr lang="zh-CN" altLang="en-US" sz="8000" b="1" dirty="0">
                <a:ln w="6350">
                  <a:noFill/>
                </a:ln>
                <a:solidFill>
                  <a:schemeClr val="bg1"/>
                </a:solidFill>
                <a:latin typeface="Century Gothic"/>
                <a:cs typeface="+mn-ea"/>
              </a:defRPr>
            </a:lvl1pPr>
          </a:lstStyle>
          <a:p>
            <a:pPr marL="0" lvl="0" algn="r"/>
            <a:endParaRPr lang="zh-CN" altLang="en-US" dirty="0"/>
          </a:p>
        </p:txBody>
      </p:sp>
      <p:sp>
        <p:nvSpPr>
          <p:cNvPr id="11" name="文本占位符 20"/>
          <p:cNvSpPr>
            <a:spLocks noGrp="1"/>
          </p:cNvSpPr>
          <p:nvPr>
            <p:ph type="body" sz="quarter" idx="10" hasCustomPrompt="1"/>
          </p:nvPr>
        </p:nvSpPr>
        <p:spPr>
          <a:xfrm>
            <a:off x="6599238" y="2069745"/>
            <a:ext cx="5168900" cy="701731"/>
          </a:xfrm>
          <a:prstGeom prst="rect">
            <a:avLst/>
          </a:prstGeom>
        </p:spPr>
        <p:txBody>
          <a:bodyPr wrap="square">
            <a:spAutoFit/>
          </a:bodyPr>
          <a:lstStyle>
            <a:lvl1pPr marL="0" indent="0" algn="r">
              <a:buNone/>
              <a:defRPr lang="zh-CN" altLang="en-US" sz="4400" b="1" smtClean="0">
                <a:ln w="6350">
                  <a:noFill/>
                </a:ln>
                <a:solidFill>
                  <a:schemeClr val="bg1"/>
                </a:solidFill>
                <a:latin typeface="+mj-lt"/>
                <a:cs typeface="+mn-ea"/>
              </a:defRPr>
            </a:lvl1pPr>
            <a:lvl2pPr marL="228589" indent="0">
              <a:buNone/>
              <a:defRPr lang="zh-CN" altLang="en-US" sz="1800" smtClean="0"/>
            </a:lvl2pPr>
            <a:lvl3pPr marL="685777" indent="0">
              <a:buNone/>
              <a:defRPr lang="zh-CN" altLang="en-US" sz="1800" smtClean="0"/>
            </a:lvl3pPr>
            <a:lvl4pPr marL="1142966" indent="0">
              <a:buNone/>
              <a:defRPr lang="zh-CN" altLang="en-US" smtClean="0"/>
            </a:lvl4pPr>
            <a:lvl5pPr marL="1600154" indent="0">
              <a:buNone/>
              <a:defRPr lang="zh-CN" altLang="en-US"/>
            </a:lvl5pPr>
          </a:lstStyle>
          <a:p>
            <a:pPr marL="0" lvl="0" algn="r"/>
            <a:r>
              <a:rPr lang="en-US" altLang="zh-CN" dirty="0"/>
              <a:t>ADD TEXT</a:t>
            </a:r>
            <a:endParaRPr lang="zh-CN" altLang="en-US" dirty="0"/>
          </a:p>
        </p:txBody>
      </p:sp>
      <p:sp>
        <p:nvSpPr>
          <p:cNvPr id="12" name="文本占位符 20"/>
          <p:cNvSpPr>
            <a:spLocks noGrp="1"/>
          </p:cNvSpPr>
          <p:nvPr>
            <p:ph type="body" sz="quarter" idx="12"/>
          </p:nvPr>
        </p:nvSpPr>
        <p:spPr>
          <a:xfrm>
            <a:off x="6599238" y="3877235"/>
            <a:ext cx="5168900" cy="244682"/>
          </a:xfrm>
          <a:prstGeom prst="rect">
            <a:avLst/>
          </a:prstGeom>
        </p:spPr>
        <p:txBody>
          <a:bodyPr wrap="square">
            <a:spAutoFit/>
          </a:bodyPr>
          <a:lstStyle>
            <a:lvl1pPr marL="0" indent="0" algn="r">
              <a:buNone/>
              <a:defRPr lang="zh-CN" altLang="en-US" sz="1100" dirty="0">
                <a:solidFill>
                  <a:schemeClr val="bg1"/>
                </a:solidFill>
              </a:defRPr>
            </a:lvl1pPr>
          </a:lstStyle>
          <a:p>
            <a:pPr marL="0" lvl="0" algn="r" defTabSz="914377"/>
            <a:endParaRPr lang="zh-CN" altLang="en-US" dirty="0"/>
          </a:p>
        </p:txBody>
      </p:sp>
    </p:spTree>
    <p:extLst>
      <p:ext uri="{BB962C8B-B14F-4D97-AF65-F5344CB8AC3E}">
        <p14:creationId xmlns:p14="http://schemas.microsoft.com/office/powerpoint/2010/main" val="32140769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bg>
      <p:bgPr>
        <a:solidFill>
          <a:schemeClr val="accent3"/>
        </a:solidFill>
        <a:effectLst/>
      </p:bgPr>
    </p:bg>
    <p:spTree>
      <p:nvGrpSpPr>
        <p:cNvPr id="1" name=""/>
        <p:cNvGrpSpPr/>
        <p:nvPr/>
      </p:nvGrpSpPr>
      <p:grpSpPr>
        <a:xfrm>
          <a:off x="0" y="0"/>
          <a:ext cx="0" cy="0"/>
          <a:chOff x="0" y="0"/>
          <a:chExt cx="0" cy="0"/>
        </a:xfrm>
      </p:grpSpPr>
      <p:sp>
        <p:nvSpPr>
          <p:cNvPr id="9" name="矩形 8"/>
          <p:cNvSpPr/>
          <p:nvPr userDrawn="1"/>
        </p:nvSpPr>
        <p:spPr>
          <a:xfrm>
            <a:off x="0" y="6146800"/>
            <a:ext cx="12192000" cy="71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p>
        </p:txBody>
      </p:sp>
      <p:sp>
        <p:nvSpPr>
          <p:cNvPr id="10" name="文本占位符 20"/>
          <p:cNvSpPr>
            <a:spLocks noGrp="1"/>
          </p:cNvSpPr>
          <p:nvPr>
            <p:ph type="body" sz="quarter" idx="11"/>
          </p:nvPr>
        </p:nvSpPr>
        <p:spPr>
          <a:xfrm>
            <a:off x="1591733" y="2676906"/>
            <a:ext cx="10176405" cy="1200329"/>
          </a:xfrm>
          <a:prstGeom prst="rect">
            <a:avLst/>
          </a:prstGeom>
        </p:spPr>
        <p:txBody>
          <a:bodyPr wrap="square">
            <a:spAutoFit/>
          </a:bodyPr>
          <a:lstStyle>
            <a:lvl1pPr marL="0" indent="0" algn="r">
              <a:buNone/>
              <a:defRPr lang="zh-CN" altLang="en-US" sz="8000" b="1" dirty="0">
                <a:ln w="6350">
                  <a:noFill/>
                </a:ln>
                <a:solidFill>
                  <a:schemeClr val="bg1"/>
                </a:solidFill>
                <a:latin typeface="Century Gothic"/>
                <a:cs typeface="+mn-ea"/>
              </a:defRPr>
            </a:lvl1pPr>
          </a:lstStyle>
          <a:p>
            <a:pPr marL="0" lvl="0" algn="r"/>
            <a:endParaRPr lang="zh-CN" altLang="en-US" dirty="0"/>
          </a:p>
        </p:txBody>
      </p:sp>
      <p:sp>
        <p:nvSpPr>
          <p:cNvPr id="11" name="文本占位符 20"/>
          <p:cNvSpPr>
            <a:spLocks noGrp="1"/>
          </p:cNvSpPr>
          <p:nvPr>
            <p:ph type="body" sz="quarter" idx="10" hasCustomPrompt="1"/>
          </p:nvPr>
        </p:nvSpPr>
        <p:spPr>
          <a:xfrm>
            <a:off x="6599238" y="2069745"/>
            <a:ext cx="5168900" cy="701731"/>
          </a:xfrm>
          <a:prstGeom prst="rect">
            <a:avLst/>
          </a:prstGeom>
        </p:spPr>
        <p:txBody>
          <a:bodyPr wrap="square">
            <a:spAutoFit/>
          </a:bodyPr>
          <a:lstStyle>
            <a:lvl1pPr marL="0" indent="0" algn="r">
              <a:buNone/>
              <a:defRPr lang="zh-CN" altLang="en-US" sz="4400" b="1" smtClean="0">
                <a:ln w="6350">
                  <a:noFill/>
                </a:ln>
                <a:solidFill>
                  <a:schemeClr val="bg1"/>
                </a:solidFill>
                <a:latin typeface="+mj-lt"/>
                <a:cs typeface="+mn-ea"/>
              </a:defRPr>
            </a:lvl1pPr>
            <a:lvl2pPr marL="228589" indent="0">
              <a:buNone/>
              <a:defRPr lang="zh-CN" altLang="en-US" sz="1800" smtClean="0"/>
            </a:lvl2pPr>
            <a:lvl3pPr marL="685777" indent="0">
              <a:buNone/>
              <a:defRPr lang="zh-CN" altLang="en-US" sz="1800" smtClean="0"/>
            </a:lvl3pPr>
            <a:lvl4pPr marL="1142966" indent="0">
              <a:buNone/>
              <a:defRPr lang="zh-CN" altLang="en-US" smtClean="0"/>
            </a:lvl4pPr>
            <a:lvl5pPr marL="1600154" indent="0">
              <a:buNone/>
              <a:defRPr lang="zh-CN" altLang="en-US"/>
            </a:lvl5pPr>
          </a:lstStyle>
          <a:p>
            <a:pPr marL="0" lvl="0" algn="r"/>
            <a:r>
              <a:rPr lang="en-US" altLang="zh-CN" dirty="0"/>
              <a:t>ADD TEXT</a:t>
            </a:r>
            <a:endParaRPr lang="zh-CN" altLang="en-US" dirty="0"/>
          </a:p>
        </p:txBody>
      </p:sp>
      <p:sp>
        <p:nvSpPr>
          <p:cNvPr id="12" name="文本占位符 20"/>
          <p:cNvSpPr>
            <a:spLocks noGrp="1"/>
          </p:cNvSpPr>
          <p:nvPr>
            <p:ph type="body" sz="quarter" idx="12"/>
          </p:nvPr>
        </p:nvSpPr>
        <p:spPr>
          <a:xfrm>
            <a:off x="6599238" y="3877235"/>
            <a:ext cx="5168900" cy="244682"/>
          </a:xfrm>
          <a:prstGeom prst="rect">
            <a:avLst/>
          </a:prstGeom>
        </p:spPr>
        <p:txBody>
          <a:bodyPr wrap="square">
            <a:spAutoFit/>
          </a:bodyPr>
          <a:lstStyle>
            <a:lvl1pPr marL="0" indent="0" algn="r">
              <a:buNone/>
              <a:defRPr lang="zh-CN" altLang="en-US" sz="1100" dirty="0">
                <a:solidFill>
                  <a:schemeClr val="bg1"/>
                </a:solidFill>
              </a:defRPr>
            </a:lvl1pPr>
          </a:lstStyle>
          <a:p>
            <a:pPr marL="0" lvl="0" algn="r" defTabSz="914377"/>
            <a:endParaRPr lang="zh-CN" altLang="en-US" dirty="0"/>
          </a:p>
        </p:txBody>
      </p:sp>
    </p:spTree>
    <p:extLst>
      <p:ext uri="{BB962C8B-B14F-4D97-AF65-F5344CB8AC3E}">
        <p14:creationId xmlns:p14="http://schemas.microsoft.com/office/powerpoint/2010/main" val="30655481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bg>
      <p:bgPr>
        <a:solidFill>
          <a:schemeClr val="accent4"/>
        </a:solidFill>
        <a:effectLst/>
      </p:bgPr>
    </p:bg>
    <p:spTree>
      <p:nvGrpSpPr>
        <p:cNvPr id="1" name=""/>
        <p:cNvGrpSpPr/>
        <p:nvPr/>
      </p:nvGrpSpPr>
      <p:grpSpPr>
        <a:xfrm>
          <a:off x="0" y="0"/>
          <a:ext cx="0" cy="0"/>
          <a:chOff x="0" y="0"/>
          <a:chExt cx="0" cy="0"/>
        </a:xfrm>
      </p:grpSpPr>
      <p:sp>
        <p:nvSpPr>
          <p:cNvPr id="9" name="矩形 8"/>
          <p:cNvSpPr/>
          <p:nvPr userDrawn="1"/>
        </p:nvSpPr>
        <p:spPr>
          <a:xfrm>
            <a:off x="0" y="6146800"/>
            <a:ext cx="12192000" cy="71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p>
        </p:txBody>
      </p:sp>
      <p:sp>
        <p:nvSpPr>
          <p:cNvPr id="10" name="文本占位符 20"/>
          <p:cNvSpPr>
            <a:spLocks noGrp="1"/>
          </p:cNvSpPr>
          <p:nvPr>
            <p:ph type="body" sz="quarter" idx="11"/>
          </p:nvPr>
        </p:nvSpPr>
        <p:spPr>
          <a:xfrm>
            <a:off x="1591733" y="2676906"/>
            <a:ext cx="10176405" cy="1200329"/>
          </a:xfrm>
          <a:prstGeom prst="rect">
            <a:avLst/>
          </a:prstGeom>
        </p:spPr>
        <p:txBody>
          <a:bodyPr wrap="square">
            <a:spAutoFit/>
          </a:bodyPr>
          <a:lstStyle>
            <a:lvl1pPr marL="0" indent="0" algn="r">
              <a:buNone/>
              <a:defRPr lang="zh-CN" altLang="en-US" sz="8000" b="1" dirty="0">
                <a:ln w="6350">
                  <a:noFill/>
                </a:ln>
                <a:solidFill>
                  <a:schemeClr val="bg1"/>
                </a:solidFill>
                <a:latin typeface="Century Gothic"/>
                <a:cs typeface="+mn-ea"/>
              </a:defRPr>
            </a:lvl1pPr>
          </a:lstStyle>
          <a:p>
            <a:pPr marL="0" lvl="0" algn="r"/>
            <a:endParaRPr lang="zh-CN" altLang="en-US" dirty="0"/>
          </a:p>
        </p:txBody>
      </p:sp>
      <p:sp>
        <p:nvSpPr>
          <p:cNvPr id="11" name="文本占位符 20"/>
          <p:cNvSpPr>
            <a:spLocks noGrp="1"/>
          </p:cNvSpPr>
          <p:nvPr>
            <p:ph type="body" sz="quarter" idx="10" hasCustomPrompt="1"/>
          </p:nvPr>
        </p:nvSpPr>
        <p:spPr>
          <a:xfrm>
            <a:off x="6599238" y="2069745"/>
            <a:ext cx="5168900" cy="701731"/>
          </a:xfrm>
          <a:prstGeom prst="rect">
            <a:avLst/>
          </a:prstGeom>
        </p:spPr>
        <p:txBody>
          <a:bodyPr wrap="square">
            <a:spAutoFit/>
          </a:bodyPr>
          <a:lstStyle>
            <a:lvl1pPr marL="0" indent="0" algn="r">
              <a:buNone/>
              <a:defRPr lang="zh-CN" altLang="en-US" sz="4400" b="1" smtClean="0">
                <a:ln w="6350">
                  <a:noFill/>
                </a:ln>
                <a:solidFill>
                  <a:schemeClr val="bg1"/>
                </a:solidFill>
                <a:latin typeface="+mj-lt"/>
                <a:cs typeface="+mn-ea"/>
              </a:defRPr>
            </a:lvl1pPr>
            <a:lvl2pPr marL="228589" indent="0">
              <a:buNone/>
              <a:defRPr lang="zh-CN" altLang="en-US" sz="1800" smtClean="0"/>
            </a:lvl2pPr>
            <a:lvl3pPr marL="685777" indent="0">
              <a:buNone/>
              <a:defRPr lang="zh-CN" altLang="en-US" sz="1800" smtClean="0"/>
            </a:lvl3pPr>
            <a:lvl4pPr marL="1142966" indent="0">
              <a:buNone/>
              <a:defRPr lang="zh-CN" altLang="en-US" smtClean="0"/>
            </a:lvl4pPr>
            <a:lvl5pPr marL="1600154" indent="0">
              <a:buNone/>
              <a:defRPr lang="zh-CN" altLang="en-US"/>
            </a:lvl5pPr>
          </a:lstStyle>
          <a:p>
            <a:pPr marL="0" lvl="0" algn="r"/>
            <a:r>
              <a:rPr lang="en-US" altLang="zh-CN" dirty="0"/>
              <a:t>ADD TEXT</a:t>
            </a:r>
            <a:endParaRPr lang="zh-CN" altLang="en-US" dirty="0"/>
          </a:p>
        </p:txBody>
      </p:sp>
      <p:sp>
        <p:nvSpPr>
          <p:cNvPr id="12" name="文本占位符 20"/>
          <p:cNvSpPr>
            <a:spLocks noGrp="1"/>
          </p:cNvSpPr>
          <p:nvPr>
            <p:ph type="body" sz="quarter" idx="12"/>
          </p:nvPr>
        </p:nvSpPr>
        <p:spPr>
          <a:xfrm>
            <a:off x="6599238" y="3877235"/>
            <a:ext cx="5168900" cy="244682"/>
          </a:xfrm>
          <a:prstGeom prst="rect">
            <a:avLst/>
          </a:prstGeom>
        </p:spPr>
        <p:txBody>
          <a:bodyPr wrap="square">
            <a:spAutoFit/>
          </a:bodyPr>
          <a:lstStyle>
            <a:lvl1pPr marL="0" indent="0" algn="r">
              <a:buNone/>
              <a:defRPr lang="zh-CN" altLang="en-US" sz="1100" dirty="0">
                <a:solidFill>
                  <a:schemeClr val="bg1"/>
                </a:solidFill>
              </a:defRPr>
            </a:lvl1pPr>
          </a:lstStyle>
          <a:p>
            <a:pPr marL="0" lvl="0" algn="r" defTabSz="914377"/>
            <a:endParaRPr lang="zh-CN" altLang="en-US" dirty="0"/>
          </a:p>
        </p:txBody>
      </p:sp>
    </p:spTree>
    <p:extLst>
      <p:ext uri="{BB962C8B-B14F-4D97-AF65-F5344CB8AC3E}">
        <p14:creationId xmlns:p14="http://schemas.microsoft.com/office/powerpoint/2010/main" val="28950771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9959708"/>
      </p:ext>
    </p:extLst>
  </p:cSld>
  <p:clrMap bg1="lt1" tx1="dk1" bg2="lt2" tx2="dk2" accent1="accent1" accent2="accent2" accent3="accent3" accent4="accent4" accent5="accent5" accent6="accent6" hlink="hlink" folHlink="folHlink"/>
  <p:sldLayoutIdLst>
    <p:sldLayoutId id="2147483682" r:id="rId1"/>
    <p:sldLayoutId id="2147483685" r:id="rId2"/>
    <p:sldLayoutId id="2147483689" r:id="rId3"/>
    <p:sldLayoutId id="2147483688" r:id="rId4"/>
    <p:sldLayoutId id="2147483690" r:id="rId5"/>
    <p:sldLayoutId id="2147483683"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687" r:id="rId16"/>
    <p:sldLayoutId id="2147483700" r:id="rId17"/>
    <p:sldLayoutId id="2147483702" r:id="rId18"/>
    <p:sldLayoutId id="2147483703" r:id="rId19"/>
    <p:sldLayoutId id="2147483701"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27390332"/>
      </p:ext>
    </p:extLst>
  </p:cSld>
  <p:clrMap bg1="lt1" tx1="dk1" bg2="lt2" tx2="dk2" accent1="accent1" accent2="accent2" accent3="accent3" accent4="accent4" accent5="accent5" accent6="accent6" hlink="hlink" folHlink="folHlink"/>
  <p:sldLayoutIdLst>
    <p:sldLayoutId id="2147483680" r:id="rId1"/>
    <p:sldLayoutId id="2147483686"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971573" y="740229"/>
            <a:ext cx="8248851" cy="4081117"/>
          </a:xfrm>
        </p:spPr>
        <p:txBody>
          <a:bodyPr/>
          <a:lstStyle/>
          <a:p>
            <a:pPr algn="ctr"/>
            <a:r>
              <a:rPr lang="zh-CN" altLang="en-US" spc="0" dirty="0" smtClean="0">
                <a:latin typeface="Calibri" panose="020F0502020204030204" pitchFamily="34" charset="0"/>
                <a:ea typeface="微软雅黑" panose="020B0503020204020204" pitchFamily="34" charset="-122"/>
                <a:cs typeface="+mn-ea"/>
                <a:sym typeface="Calibri" panose="020F0502020204030204" pitchFamily="34" charset="0"/>
              </a:rPr>
              <a:t>基于</a:t>
            </a:r>
            <a:r>
              <a:rPr lang="en-US" altLang="zh-CN" spc="0" dirty="0" smtClean="0">
                <a:latin typeface="Calibri" panose="020F0502020204030204" pitchFamily="34" charset="0"/>
                <a:ea typeface="微软雅黑" panose="020B0503020204020204" pitchFamily="34" charset="-122"/>
                <a:cs typeface="+mn-ea"/>
                <a:sym typeface="Calibri" panose="020F0502020204030204" pitchFamily="34" charset="0"/>
              </a:rPr>
              <a:t>ARM</a:t>
            </a:r>
            <a:r>
              <a:rPr lang="zh-CN" altLang="en-US" spc="0" dirty="0" smtClean="0">
                <a:latin typeface="Calibri" panose="020F0502020204030204" pitchFamily="34" charset="0"/>
                <a:ea typeface="微软雅黑" panose="020B0503020204020204" pitchFamily="34" charset="-122"/>
                <a:cs typeface="+mn-ea"/>
                <a:sym typeface="Calibri" panose="020F0502020204030204" pitchFamily="34" charset="0"/>
              </a:rPr>
              <a:t>的倒车影像系统的设计与实现</a:t>
            </a:r>
            <a:endParaRPr lang="en-US" altLang="zh-CN" spc="0" dirty="0">
              <a:solidFill>
                <a:schemeClr val="accent3">
                  <a:alpha val="80000"/>
                </a:schemeClr>
              </a:solidFill>
              <a:effectLst/>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 name="文本占位符 2"/>
          <p:cNvSpPr>
            <a:spLocks noGrp="1"/>
          </p:cNvSpPr>
          <p:nvPr>
            <p:ph type="body" sz="quarter" idx="11"/>
          </p:nvPr>
        </p:nvSpPr>
        <p:spPr/>
        <p:txBody>
          <a:bodyPr/>
          <a:lstStyle/>
          <a:p>
            <a:r>
              <a:rPr lang="zh-CN" altLang="en-US" dirty="0">
                <a:latin typeface="Calibri" panose="020F0502020204030204" pitchFamily="34" charset="0"/>
                <a:ea typeface="微软雅黑" panose="020B0503020204020204" pitchFamily="34" charset="-122"/>
                <a:sym typeface="Calibri" panose="020F0502020204030204" pitchFamily="34" charset="0"/>
              </a:rPr>
              <a:t>指导老师</a:t>
            </a:r>
            <a:r>
              <a:rPr lang="zh-CN" altLang="en-US" dirty="0" smtClean="0">
                <a:latin typeface="Calibri" panose="020F0502020204030204" pitchFamily="34" charset="0"/>
                <a:ea typeface="微软雅黑" panose="020B0503020204020204" pitchFamily="34" charset="-122"/>
                <a:sym typeface="Calibri" panose="020F0502020204030204" pitchFamily="34" charset="0"/>
              </a:rPr>
              <a:t>：</a:t>
            </a:r>
            <a:r>
              <a:rPr lang="zh-CN" altLang="en-US" dirty="0">
                <a:latin typeface="Calibri" panose="020F0502020204030204" pitchFamily="34" charset="0"/>
                <a:ea typeface="微软雅黑" panose="020B0503020204020204" pitchFamily="34" charset="-122"/>
                <a:sym typeface="Calibri" panose="020F0502020204030204" pitchFamily="34" charset="0"/>
              </a:rPr>
              <a:t>张大伟</a:t>
            </a:r>
            <a:r>
              <a:rPr lang="en-US" altLang="zh-CN" dirty="0" smtClean="0">
                <a:latin typeface="Calibri" panose="020F0502020204030204" pitchFamily="34" charset="0"/>
                <a:ea typeface="微软雅黑" panose="020B0503020204020204" pitchFamily="34" charset="-122"/>
                <a:sym typeface="Calibri" panose="020F0502020204030204" pitchFamily="34" charset="0"/>
              </a:rPr>
              <a:t>  </a:t>
            </a:r>
            <a:r>
              <a:rPr lang="zh-CN" altLang="en-US" dirty="0">
                <a:latin typeface="Calibri" panose="020F0502020204030204" pitchFamily="34" charset="0"/>
                <a:ea typeface="微软雅黑" panose="020B0503020204020204" pitchFamily="34" charset="-122"/>
                <a:sym typeface="Calibri" panose="020F0502020204030204" pitchFamily="34" charset="0"/>
              </a:rPr>
              <a:t>报告人</a:t>
            </a:r>
            <a:r>
              <a:rPr lang="zh-CN" altLang="en-US" dirty="0" smtClean="0">
                <a:latin typeface="Calibri" panose="020F0502020204030204" pitchFamily="34" charset="0"/>
                <a:ea typeface="微软雅黑" panose="020B0503020204020204" pitchFamily="34" charset="-122"/>
                <a:sym typeface="Calibri" panose="020F0502020204030204" pitchFamily="34" charset="0"/>
              </a:rPr>
              <a:t>：</a:t>
            </a:r>
            <a:r>
              <a:rPr lang="zh-CN" altLang="en-US" dirty="0">
                <a:latin typeface="Calibri" panose="020F0502020204030204" pitchFamily="34" charset="0"/>
                <a:ea typeface="微软雅黑" panose="020B0503020204020204" pitchFamily="34" charset="-122"/>
                <a:sym typeface="Calibri" panose="020F0502020204030204" pitchFamily="34" charset="0"/>
              </a:rPr>
              <a:t>郑春来</a:t>
            </a:r>
            <a:endParaRPr lang="en-US" altLang="zh-CN" dirty="0">
              <a:latin typeface="Calibri" panose="020F0502020204030204" pitchFamily="34" charset="0"/>
              <a:ea typeface="微软雅黑" panose="020B0503020204020204" pitchFamily="34" charset="-122"/>
              <a:sym typeface="Calibri" panose="020F0502020204030204" pitchFamily="34" charset="0"/>
            </a:endParaRPr>
          </a:p>
          <a:p>
            <a:endParaRPr lang="zh-CN" altLang="en-US" dirty="0">
              <a:latin typeface="Calibri" panose="020F0502020204030204" pitchFamily="34" charset="0"/>
              <a:ea typeface="微软雅黑" panose="020B0503020204020204" pitchFamily="34" charset="-122"/>
              <a:sym typeface="Calibri" panose="020F0502020204030204" pitchFamily="34" charset="0"/>
            </a:endParaRPr>
          </a:p>
        </p:txBody>
      </p:sp>
      <p:sp>
        <p:nvSpPr>
          <p:cNvPr id="4" name="文本占位符 3"/>
          <p:cNvSpPr>
            <a:spLocks noGrp="1"/>
          </p:cNvSpPr>
          <p:nvPr>
            <p:ph type="body" sz="quarter" idx="12"/>
          </p:nvPr>
        </p:nvSpPr>
        <p:spPr/>
        <p:txBody>
          <a:bodyPr/>
          <a:lstStyle/>
          <a:p>
            <a:r>
              <a:rPr lang="zh-CN" altLang="en-US" dirty="0" smtClean="0">
                <a:latin typeface="Calibri" panose="020F0502020204030204" pitchFamily="34" charset="0"/>
                <a:ea typeface="微软雅黑" panose="020B0503020204020204" pitchFamily="34" charset="-122"/>
                <a:sym typeface="Calibri" panose="020F0502020204030204" pitchFamily="34" charset="0"/>
              </a:rPr>
              <a:t>内蒙古师范大学</a:t>
            </a:r>
            <a:r>
              <a:rPr lang="en-US" altLang="zh-CN" dirty="0" smtClean="0">
                <a:latin typeface="Calibri" panose="020F0502020204030204" pitchFamily="34" charset="0"/>
                <a:ea typeface="微软雅黑" panose="020B0503020204020204" pitchFamily="34" charset="-122"/>
                <a:sym typeface="Calibri" panose="020F0502020204030204" pitchFamily="34" charset="0"/>
              </a:rPr>
              <a:t>-</a:t>
            </a:r>
            <a:r>
              <a:rPr lang="zh-CN" altLang="en-US" dirty="0" smtClean="0">
                <a:latin typeface="Calibri" panose="020F0502020204030204" pitchFamily="34" charset="0"/>
                <a:ea typeface="微软雅黑" panose="020B0503020204020204" pitchFamily="34" charset="-122"/>
                <a:sym typeface="Calibri" panose="020F0502020204030204" pitchFamily="34" charset="0"/>
              </a:rPr>
              <a:t>网络技术学院</a:t>
            </a:r>
            <a:endParaRPr lang="en-US" altLang="zh-CN" dirty="0">
              <a:latin typeface="Calibri" panose="020F0502020204030204" pitchFamily="34" charset="0"/>
              <a:ea typeface="微软雅黑" panose="020B0503020204020204" pitchFamily="34" charset="-122"/>
              <a:sym typeface="Calibri" panose="020F0502020204030204" pitchFamily="34" charset="0"/>
            </a:endParaRPr>
          </a:p>
          <a:p>
            <a:endParaRPr lang="zh-CN" altLang="en-US" dirty="0">
              <a:latin typeface="Calibri" panose="020F0502020204030204" pitchFamily="34" charset="0"/>
              <a:ea typeface="微软雅黑" panose="020B0503020204020204" pitchFamily="34" charset="-122"/>
              <a:sym typeface="Calibri" panose="020F0502020204030204" pitchFamily="34" charset="0"/>
            </a:endParaRPr>
          </a:p>
        </p:txBody>
      </p:sp>
    </p:spTree>
    <p:extLst>
      <p:ext uri="{BB962C8B-B14F-4D97-AF65-F5344CB8AC3E}">
        <p14:creationId xmlns:p14="http://schemas.microsoft.com/office/powerpoint/2010/main" val="86108969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1591733" y="2676906"/>
            <a:ext cx="10176405" cy="1200329"/>
          </a:xfrm>
        </p:spPr>
        <p:txBody>
          <a:bodyPr/>
          <a:lstStyle/>
          <a:p>
            <a:r>
              <a:rPr lang="zh-CN" altLang="en-US" dirty="0">
                <a:latin typeface="Calibri" panose="020F0502020204030204" pitchFamily="34" charset="0"/>
                <a:ea typeface="微软雅黑" panose="020B0503020204020204" pitchFamily="34" charset="-122"/>
                <a:sym typeface="Calibri" panose="020F0502020204030204" pitchFamily="34" charset="0"/>
              </a:rPr>
              <a:t>研究方法</a:t>
            </a:r>
          </a:p>
        </p:txBody>
      </p:sp>
      <p:sp>
        <p:nvSpPr>
          <p:cNvPr id="3" name="文本占位符 2"/>
          <p:cNvSpPr>
            <a:spLocks noGrp="1"/>
          </p:cNvSpPr>
          <p:nvPr>
            <p:ph type="body" sz="quarter" idx="10"/>
          </p:nvPr>
        </p:nvSpPr>
        <p:spPr>
          <a:xfrm>
            <a:off x="6599238" y="2069745"/>
            <a:ext cx="5168900" cy="701731"/>
          </a:xfrm>
        </p:spPr>
        <p:txBody>
          <a:bodyPr/>
          <a:lstStyle/>
          <a:p>
            <a:r>
              <a:rPr lang="en-US" altLang="zh-CN" dirty="0">
                <a:latin typeface="Calibri" panose="020F0502020204030204" pitchFamily="34" charset="0"/>
                <a:ea typeface="微软雅黑" panose="020B0503020204020204" pitchFamily="34" charset="-122"/>
                <a:sym typeface="Calibri" panose="020F0502020204030204" pitchFamily="34" charset="0"/>
              </a:rPr>
              <a:t>PART THREE</a:t>
            </a:r>
          </a:p>
        </p:txBody>
      </p:sp>
      <p:sp>
        <p:nvSpPr>
          <p:cNvPr id="4" name="文本占位符 3"/>
          <p:cNvSpPr>
            <a:spLocks noGrp="1"/>
          </p:cNvSpPr>
          <p:nvPr>
            <p:ph type="body" sz="quarter" idx="12"/>
          </p:nvPr>
        </p:nvSpPr>
        <p:spPr>
          <a:xfrm>
            <a:off x="6599238" y="3877235"/>
            <a:ext cx="5168900" cy="244682"/>
          </a:xfrm>
        </p:spPr>
        <p:txBody>
          <a:bodyPr/>
          <a:lstStyle/>
          <a:p>
            <a:r>
              <a:rPr lang="zh-CN" altLang="zh-CN" dirty="0"/>
              <a:t>基于</a:t>
            </a:r>
            <a:r>
              <a:rPr lang="en-US" altLang="zh-CN" dirty="0"/>
              <a:t>ARM</a:t>
            </a:r>
            <a:r>
              <a:rPr lang="zh-CN" altLang="zh-CN" dirty="0"/>
              <a:t>的倒车影像系统设计与实现主要包括硬件和软件俩个方面。</a:t>
            </a:r>
            <a:endParaRPr lang="zh-CN" altLang="en-US"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5" name="椭圆 4"/>
          <p:cNvSpPr/>
          <p:nvPr/>
        </p:nvSpPr>
        <p:spPr>
          <a:xfrm>
            <a:off x="7335838" y="6299200"/>
            <a:ext cx="393171" cy="39317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6" name="椭圆 5"/>
          <p:cNvSpPr/>
          <p:nvPr/>
        </p:nvSpPr>
        <p:spPr>
          <a:xfrm>
            <a:off x="8109321" y="6299200"/>
            <a:ext cx="393171" cy="39317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7" name="椭圆 6"/>
          <p:cNvSpPr/>
          <p:nvPr/>
        </p:nvSpPr>
        <p:spPr>
          <a:xfrm>
            <a:off x="8823828" y="6240224"/>
            <a:ext cx="511122" cy="51112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8" name="椭圆 7"/>
          <p:cNvSpPr/>
          <p:nvPr/>
        </p:nvSpPr>
        <p:spPr>
          <a:xfrm>
            <a:off x="9656287" y="6299200"/>
            <a:ext cx="393171" cy="393171"/>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9" name="椭圆 8"/>
          <p:cNvSpPr/>
          <p:nvPr/>
        </p:nvSpPr>
        <p:spPr>
          <a:xfrm>
            <a:off x="10429770" y="6299200"/>
            <a:ext cx="393171" cy="393171"/>
          </a:xfrm>
          <a:prstGeom prst="ellipse">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0" name="椭圆 9"/>
          <p:cNvSpPr/>
          <p:nvPr/>
        </p:nvSpPr>
        <p:spPr>
          <a:xfrm>
            <a:off x="11203251" y="6299200"/>
            <a:ext cx="393171" cy="393171"/>
          </a:xfrm>
          <a:prstGeom prst="ellipse">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pic>
        <p:nvPicPr>
          <p:cNvPr id="11" name="图片 10">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667" y="6375084"/>
            <a:ext cx="1828800" cy="241402"/>
          </a:xfrm>
          <a:prstGeom prst="rect">
            <a:avLst/>
          </a:prstGeom>
        </p:spPr>
      </p:pic>
    </p:spTree>
    <p:extLst>
      <p:ext uri="{BB962C8B-B14F-4D97-AF65-F5344CB8AC3E}">
        <p14:creationId xmlns:p14="http://schemas.microsoft.com/office/powerpoint/2010/main" val="105152035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THREE</a:t>
            </a:r>
          </a:p>
        </p:txBody>
      </p:sp>
      <p:sp>
        <p:nvSpPr>
          <p:cNvPr id="3" name="文本占位符 2"/>
          <p:cNvSpPr>
            <a:spLocks noGrp="1"/>
          </p:cNvSpPr>
          <p:nvPr>
            <p:ph type="body" sz="quarter" idx="11"/>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研究方法</a:t>
            </a:r>
          </a:p>
        </p:txBody>
      </p:sp>
      <p:grpSp>
        <p:nvGrpSpPr>
          <p:cNvPr id="40" name="组合 39"/>
          <p:cNvGrpSpPr/>
          <p:nvPr/>
        </p:nvGrpSpPr>
        <p:grpSpPr>
          <a:xfrm>
            <a:off x="6702349" y="1006726"/>
            <a:ext cx="2775500" cy="2348564"/>
            <a:chOff x="6702349" y="1006726"/>
            <a:chExt cx="2775500" cy="2348564"/>
          </a:xfrm>
        </p:grpSpPr>
        <p:sp>
          <p:nvSpPr>
            <p:cNvPr id="17" name="任意多边形 16"/>
            <p:cNvSpPr/>
            <p:nvPr/>
          </p:nvSpPr>
          <p:spPr>
            <a:xfrm>
              <a:off x="6826273" y="1006726"/>
              <a:ext cx="2651576" cy="2348564"/>
            </a:xfrm>
            <a:custGeom>
              <a:avLst/>
              <a:gdLst>
                <a:gd name="connsiteX0" fmla="*/ 391435 w 2651576"/>
                <a:gd name="connsiteY0" fmla="*/ 0 h 2348564"/>
                <a:gd name="connsiteX1" fmla="*/ 1957129 w 2651576"/>
                <a:gd name="connsiteY1" fmla="*/ 0 h 2348564"/>
                <a:gd name="connsiteX2" fmla="*/ 2348564 w 2651576"/>
                <a:gd name="connsiteY2" fmla="*/ 391435 h 2348564"/>
                <a:gd name="connsiteX3" fmla="*/ 2348564 w 2651576"/>
                <a:gd name="connsiteY3" fmla="*/ 495171 h 2348564"/>
                <a:gd name="connsiteX4" fmla="*/ 2651576 w 2651576"/>
                <a:gd name="connsiteY4" fmla="*/ 670918 h 2348564"/>
                <a:gd name="connsiteX5" fmla="*/ 2348564 w 2651576"/>
                <a:gd name="connsiteY5" fmla="*/ 846665 h 2348564"/>
                <a:gd name="connsiteX6" fmla="*/ 2348564 w 2651576"/>
                <a:gd name="connsiteY6" fmla="*/ 1957129 h 2348564"/>
                <a:gd name="connsiteX7" fmla="*/ 1957129 w 2651576"/>
                <a:gd name="connsiteY7" fmla="*/ 2348564 h 2348564"/>
                <a:gd name="connsiteX8" fmla="*/ 391435 w 2651576"/>
                <a:gd name="connsiteY8" fmla="*/ 2348564 h 2348564"/>
                <a:gd name="connsiteX9" fmla="*/ 0 w 2651576"/>
                <a:gd name="connsiteY9" fmla="*/ 1957129 h 2348564"/>
                <a:gd name="connsiteX10" fmla="*/ 0 w 2651576"/>
                <a:gd name="connsiteY10" fmla="*/ 391435 h 2348564"/>
                <a:gd name="connsiteX11" fmla="*/ 391435 w 2651576"/>
                <a:gd name="connsiteY11" fmla="*/ 0 h 2348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1576" h="2348564">
                  <a:moveTo>
                    <a:pt x="391435" y="0"/>
                  </a:moveTo>
                  <a:lnTo>
                    <a:pt x="1957129" y="0"/>
                  </a:lnTo>
                  <a:cubicBezTo>
                    <a:pt x="2173313" y="0"/>
                    <a:pt x="2348564" y="175251"/>
                    <a:pt x="2348564" y="391435"/>
                  </a:cubicBezTo>
                  <a:lnTo>
                    <a:pt x="2348564" y="495171"/>
                  </a:lnTo>
                  <a:lnTo>
                    <a:pt x="2651576" y="670918"/>
                  </a:lnTo>
                  <a:lnTo>
                    <a:pt x="2348564" y="846665"/>
                  </a:lnTo>
                  <a:lnTo>
                    <a:pt x="2348564" y="1957129"/>
                  </a:lnTo>
                  <a:cubicBezTo>
                    <a:pt x="2348564" y="2173313"/>
                    <a:pt x="2173313" y="2348564"/>
                    <a:pt x="1957129" y="2348564"/>
                  </a:cubicBezTo>
                  <a:lnTo>
                    <a:pt x="391435" y="2348564"/>
                  </a:lnTo>
                  <a:cubicBezTo>
                    <a:pt x="175251" y="2348564"/>
                    <a:pt x="0" y="2173313"/>
                    <a:pt x="0" y="1957129"/>
                  </a:cubicBezTo>
                  <a:lnTo>
                    <a:pt x="0" y="391435"/>
                  </a:lnTo>
                  <a:cubicBezTo>
                    <a:pt x="0" y="175251"/>
                    <a:pt x="175251" y="0"/>
                    <a:pt x="391435"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1" name="文本框 20"/>
            <p:cNvSpPr txBox="1"/>
            <p:nvPr/>
          </p:nvSpPr>
          <p:spPr>
            <a:xfrm>
              <a:off x="6702349" y="1412324"/>
              <a:ext cx="2596412" cy="1200329"/>
            </a:xfrm>
            <a:prstGeom prst="rect">
              <a:avLst/>
            </a:prstGeom>
            <a:noFill/>
          </p:spPr>
          <p:txBody>
            <a:bodyPr wrap="square" rtlCol="0">
              <a:spAutoFit/>
            </a:bodyPr>
            <a:lstStyle/>
            <a:p>
              <a:pPr algn="ctr"/>
              <a:r>
                <a:rPr lang="en-US" altLang="zh-CN" sz="7200" b="1"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25%</a:t>
              </a:r>
              <a:endParaRPr lang="zh-CN" altLang="en-US" sz="7200" b="1"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5" name="矩形 24"/>
            <p:cNvSpPr/>
            <p:nvPr/>
          </p:nvSpPr>
          <p:spPr>
            <a:xfrm>
              <a:off x="7129284" y="2375248"/>
              <a:ext cx="1778000" cy="532453"/>
            </a:xfrm>
            <a:prstGeom prst="rect">
              <a:avLst/>
            </a:prstGeom>
          </p:spPr>
          <p:txBody>
            <a:bodyPr wrap="square">
              <a:spAutoFit/>
            </a:bodyPr>
            <a:lstStyle/>
            <a:p>
              <a:pPr algn="just" defTabSz="609585">
                <a:lnSpc>
                  <a:spcPct val="130000"/>
                </a:lnSpc>
              </a:pPr>
              <a:r>
                <a:rPr lang="zh-CN" altLang="en-US" sz="11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分析目前</a:t>
              </a:r>
              <a:r>
                <a:rPr lang="zh-CN" altLang="en-US" sz="11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倒车</a:t>
              </a:r>
              <a:r>
                <a:rPr lang="zh-CN" altLang="en-US" sz="11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影像系统的功能和可完善的地方</a:t>
              </a:r>
              <a:endParaRPr lang="zh-CN" altLang="en-US" sz="11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grpSp>
        <p:nvGrpSpPr>
          <p:cNvPr id="41" name="组合 40"/>
          <p:cNvGrpSpPr/>
          <p:nvPr/>
        </p:nvGrpSpPr>
        <p:grpSpPr>
          <a:xfrm>
            <a:off x="9422685" y="1006727"/>
            <a:ext cx="2596412" cy="2656129"/>
            <a:chOff x="9422685" y="1006727"/>
            <a:chExt cx="2596412" cy="2656129"/>
          </a:xfrm>
        </p:grpSpPr>
        <p:sp>
          <p:nvSpPr>
            <p:cNvPr id="18" name="任意多边形 17"/>
            <p:cNvSpPr/>
            <p:nvPr/>
          </p:nvSpPr>
          <p:spPr>
            <a:xfrm rot="10800000">
              <a:off x="9453970" y="1006727"/>
              <a:ext cx="2348564" cy="2656129"/>
            </a:xfrm>
            <a:custGeom>
              <a:avLst/>
              <a:gdLst>
                <a:gd name="connsiteX0" fmla="*/ 1957129 w 2348564"/>
                <a:gd name="connsiteY0" fmla="*/ 2656129 h 2656129"/>
                <a:gd name="connsiteX1" fmla="*/ 391435 w 2348564"/>
                <a:gd name="connsiteY1" fmla="*/ 2656129 h 2656129"/>
                <a:gd name="connsiteX2" fmla="*/ 0 w 2348564"/>
                <a:gd name="connsiteY2" fmla="*/ 2264694 h 2656129"/>
                <a:gd name="connsiteX3" fmla="*/ 0 w 2348564"/>
                <a:gd name="connsiteY3" fmla="*/ 699000 h 2656129"/>
                <a:gd name="connsiteX4" fmla="*/ 391435 w 2348564"/>
                <a:gd name="connsiteY4" fmla="*/ 307565 h 2656129"/>
                <a:gd name="connsiteX5" fmla="*/ 519628 w 2348564"/>
                <a:gd name="connsiteY5" fmla="*/ 307565 h 2656129"/>
                <a:gd name="connsiteX6" fmla="*/ 698016 w 2348564"/>
                <a:gd name="connsiteY6" fmla="*/ 0 h 2656129"/>
                <a:gd name="connsiteX7" fmla="*/ 876403 w 2348564"/>
                <a:gd name="connsiteY7" fmla="*/ 307565 h 2656129"/>
                <a:gd name="connsiteX8" fmla="*/ 1957129 w 2348564"/>
                <a:gd name="connsiteY8" fmla="*/ 307565 h 2656129"/>
                <a:gd name="connsiteX9" fmla="*/ 2348564 w 2348564"/>
                <a:gd name="connsiteY9" fmla="*/ 699000 h 2656129"/>
                <a:gd name="connsiteX10" fmla="*/ 2348564 w 2348564"/>
                <a:gd name="connsiteY10" fmla="*/ 2264694 h 2656129"/>
                <a:gd name="connsiteX11" fmla="*/ 1957129 w 2348564"/>
                <a:gd name="connsiteY11" fmla="*/ 2656129 h 265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8564" h="2656129">
                  <a:moveTo>
                    <a:pt x="1957129" y="2656129"/>
                  </a:moveTo>
                  <a:lnTo>
                    <a:pt x="391435" y="2656129"/>
                  </a:lnTo>
                  <a:cubicBezTo>
                    <a:pt x="175251" y="2656129"/>
                    <a:pt x="0" y="2480878"/>
                    <a:pt x="0" y="2264694"/>
                  </a:cubicBezTo>
                  <a:lnTo>
                    <a:pt x="0" y="699000"/>
                  </a:lnTo>
                  <a:cubicBezTo>
                    <a:pt x="0" y="482816"/>
                    <a:pt x="175251" y="307565"/>
                    <a:pt x="391435" y="307565"/>
                  </a:cubicBezTo>
                  <a:lnTo>
                    <a:pt x="519628" y="307565"/>
                  </a:lnTo>
                  <a:lnTo>
                    <a:pt x="698016" y="0"/>
                  </a:lnTo>
                  <a:lnTo>
                    <a:pt x="876403" y="307565"/>
                  </a:lnTo>
                  <a:lnTo>
                    <a:pt x="1957129" y="307565"/>
                  </a:lnTo>
                  <a:cubicBezTo>
                    <a:pt x="2173313" y="307565"/>
                    <a:pt x="2348564" y="482816"/>
                    <a:pt x="2348564" y="699000"/>
                  </a:cubicBezTo>
                  <a:lnTo>
                    <a:pt x="2348564" y="2264694"/>
                  </a:lnTo>
                  <a:cubicBezTo>
                    <a:pt x="2348564" y="2480878"/>
                    <a:pt x="2173313" y="2656129"/>
                    <a:pt x="1957129" y="265612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3" name="文本框 22"/>
            <p:cNvSpPr txBox="1"/>
            <p:nvPr/>
          </p:nvSpPr>
          <p:spPr>
            <a:xfrm>
              <a:off x="9422685" y="1412324"/>
              <a:ext cx="2596412" cy="1200329"/>
            </a:xfrm>
            <a:prstGeom prst="rect">
              <a:avLst/>
            </a:prstGeom>
            <a:noFill/>
          </p:spPr>
          <p:txBody>
            <a:bodyPr wrap="square" rtlCol="0">
              <a:spAutoFit/>
            </a:bodyPr>
            <a:lstStyle/>
            <a:p>
              <a:pPr algn="ctr"/>
              <a:r>
                <a:rPr lang="en-US" altLang="zh-CN" sz="7200" b="1"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25%</a:t>
              </a:r>
              <a:endParaRPr lang="zh-CN" altLang="en-US" sz="7200" b="1"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6" name="矩形 25"/>
            <p:cNvSpPr/>
            <p:nvPr/>
          </p:nvSpPr>
          <p:spPr>
            <a:xfrm>
              <a:off x="9756980" y="2375248"/>
              <a:ext cx="1778000" cy="312393"/>
            </a:xfrm>
            <a:prstGeom prst="rect">
              <a:avLst/>
            </a:prstGeom>
          </p:spPr>
          <p:txBody>
            <a:bodyPr wrap="square">
              <a:spAutoFit/>
            </a:bodyPr>
            <a:lstStyle/>
            <a:p>
              <a:pPr algn="just" defTabSz="609585">
                <a:lnSpc>
                  <a:spcPct val="130000"/>
                </a:lnSpc>
              </a:pPr>
              <a:r>
                <a:rPr lang="zh-CN" altLang="en-US" sz="11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硬件</a:t>
              </a:r>
              <a:r>
                <a:rPr lang="zh-CN" altLang="en-US" sz="11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方面组装与开发</a:t>
              </a:r>
              <a:endParaRPr lang="zh-CN" altLang="en-US" sz="11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grpSp>
        <p:nvGrpSpPr>
          <p:cNvPr id="43" name="组合 42"/>
          <p:cNvGrpSpPr/>
          <p:nvPr/>
        </p:nvGrpSpPr>
        <p:grpSpPr>
          <a:xfrm>
            <a:off x="6702349" y="3345221"/>
            <a:ext cx="2596412" cy="2622442"/>
            <a:chOff x="6702349" y="3345221"/>
            <a:chExt cx="2596412" cy="2622442"/>
          </a:xfrm>
        </p:grpSpPr>
        <p:sp>
          <p:nvSpPr>
            <p:cNvPr id="20" name="任意多边形 19"/>
            <p:cNvSpPr/>
            <p:nvPr/>
          </p:nvSpPr>
          <p:spPr>
            <a:xfrm rot="10800000" flipV="1">
              <a:off x="6826273" y="3345221"/>
              <a:ext cx="2348564" cy="2622442"/>
            </a:xfrm>
            <a:custGeom>
              <a:avLst/>
              <a:gdLst>
                <a:gd name="connsiteX0" fmla="*/ 540558 w 2348564"/>
                <a:gd name="connsiteY0" fmla="*/ 0 h 2622442"/>
                <a:gd name="connsiteX1" fmla="*/ 381105 w 2348564"/>
                <a:gd name="connsiteY1" fmla="*/ 274920 h 2622442"/>
                <a:gd name="connsiteX2" fmla="*/ 312547 w 2348564"/>
                <a:gd name="connsiteY2" fmla="*/ 281831 h 2622442"/>
                <a:gd name="connsiteX3" fmla="*/ 0 w 2348564"/>
                <a:gd name="connsiteY3" fmla="*/ 665313 h 2622442"/>
                <a:gd name="connsiteX4" fmla="*/ 0 w 2348564"/>
                <a:gd name="connsiteY4" fmla="*/ 2231007 h 2622442"/>
                <a:gd name="connsiteX5" fmla="*/ 391435 w 2348564"/>
                <a:gd name="connsiteY5" fmla="*/ 2622442 h 2622442"/>
                <a:gd name="connsiteX6" fmla="*/ 1957129 w 2348564"/>
                <a:gd name="connsiteY6" fmla="*/ 2622442 h 2622442"/>
                <a:gd name="connsiteX7" fmla="*/ 2348564 w 2348564"/>
                <a:gd name="connsiteY7" fmla="*/ 2231007 h 2622442"/>
                <a:gd name="connsiteX8" fmla="*/ 2348564 w 2348564"/>
                <a:gd name="connsiteY8" fmla="*/ 665313 h 2622442"/>
                <a:gd name="connsiteX9" fmla="*/ 1957129 w 2348564"/>
                <a:gd name="connsiteY9" fmla="*/ 273878 h 2622442"/>
                <a:gd name="connsiteX10" fmla="*/ 699407 w 2348564"/>
                <a:gd name="connsiteY10" fmla="*/ 273878 h 262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48564" h="2622442">
                  <a:moveTo>
                    <a:pt x="540558" y="0"/>
                  </a:moveTo>
                  <a:lnTo>
                    <a:pt x="381105" y="274920"/>
                  </a:lnTo>
                  <a:lnTo>
                    <a:pt x="312547" y="281831"/>
                  </a:lnTo>
                  <a:cubicBezTo>
                    <a:pt x="134176" y="318330"/>
                    <a:pt x="0" y="476152"/>
                    <a:pt x="0" y="665313"/>
                  </a:cubicBezTo>
                  <a:lnTo>
                    <a:pt x="0" y="2231007"/>
                  </a:lnTo>
                  <a:cubicBezTo>
                    <a:pt x="0" y="2447191"/>
                    <a:pt x="175251" y="2622442"/>
                    <a:pt x="391435" y="2622442"/>
                  </a:cubicBezTo>
                  <a:lnTo>
                    <a:pt x="1957129" y="2622442"/>
                  </a:lnTo>
                  <a:cubicBezTo>
                    <a:pt x="2173313" y="2622442"/>
                    <a:pt x="2348564" y="2447191"/>
                    <a:pt x="2348564" y="2231007"/>
                  </a:cubicBezTo>
                  <a:lnTo>
                    <a:pt x="2348564" y="665313"/>
                  </a:lnTo>
                  <a:cubicBezTo>
                    <a:pt x="2348564" y="449129"/>
                    <a:pt x="2173313" y="273878"/>
                    <a:pt x="1957129" y="273878"/>
                  </a:cubicBezTo>
                  <a:lnTo>
                    <a:pt x="699407" y="27387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2" name="文本框 21"/>
            <p:cNvSpPr txBox="1"/>
            <p:nvPr/>
          </p:nvSpPr>
          <p:spPr>
            <a:xfrm>
              <a:off x="6702349" y="4043415"/>
              <a:ext cx="2596412" cy="1200329"/>
            </a:xfrm>
            <a:prstGeom prst="rect">
              <a:avLst/>
            </a:prstGeom>
            <a:noFill/>
          </p:spPr>
          <p:txBody>
            <a:bodyPr wrap="square" rtlCol="0">
              <a:spAutoFit/>
            </a:bodyPr>
            <a:lstStyle/>
            <a:p>
              <a:pPr algn="ctr"/>
              <a:r>
                <a:rPr lang="en-US" altLang="zh-CN" sz="7200" b="1"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25%</a:t>
              </a:r>
              <a:endParaRPr lang="zh-CN" altLang="en-US" sz="7200" b="1"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7" name="矩形 26"/>
            <p:cNvSpPr/>
            <p:nvPr/>
          </p:nvSpPr>
          <p:spPr>
            <a:xfrm>
              <a:off x="7129284" y="4977518"/>
              <a:ext cx="1778000" cy="312393"/>
            </a:xfrm>
            <a:prstGeom prst="rect">
              <a:avLst/>
            </a:prstGeom>
          </p:spPr>
          <p:txBody>
            <a:bodyPr wrap="square">
              <a:spAutoFit/>
            </a:bodyPr>
            <a:lstStyle/>
            <a:p>
              <a:pPr algn="just" defTabSz="609585">
                <a:lnSpc>
                  <a:spcPct val="130000"/>
                </a:lnSpc>
              </a:pPr>
              <a:r>
                <a:rPr lang="zh-CN" altLang="en-US" sz="11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软件方面的应用与开发</a:t>
              </a:r>
              <a:endParaRPr lang="zh-CN" altLang="en-US" sz="11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grpSp>
        <p:nvGrpSpPr>
          <p:cNvPr id="42" name="组合 41"/>
          <p:cNvGrpSpPr/>
          <p:nvPr/>
        </p:nvGrpSpPr>
        <p:grpSpPr>
          <a:xfrm>
            <a:off x="9174836" y="3619100"/>
            <a:ext cx="2844261" cy="2348564"/>
            <a:chOff x="9174836" y="3619100"/>
            <a:chExt cx="2844261" cy="2348564"/>
          </a:xfrm>
        </p:grpSpPr>
        <p:sp>
          <p:nvSpPr>
            <p:cNvPr id="19" name="任意多边形 18"/>
            <p:cNvSpPr/>
            <p:nvPr/>
          </p:nvSpPr>
          <p:spPr>
            <a:xfrm rot="16200000" flipH="1">
              <a:off x="9314403" y="3479533"/>
              <a:ext cx="2348564" cy="2627697"/>
            </a:xfrm>
            <a:custGeom>
              <a:avLst/>
              <a:gdLst>
                <a:gd name="connsiteX0" fmla="*/ 0 w 2348564"/>
                <a:gd name="connsiteY0" fmla="*/ 670568 h 2627697"/>
                <a:gd name="connsiteX1" fmla="*/ 0 w 2348564"/>
                <a:gd name="connsiteY1" fmla="*/ 2236262 h 2627697"/>
                <a:gd name="connsiteX2" fmla="*/ 391435 w 2348564"/>
                <a:gd name="connsiteY2" fmla="*/ 2627697 h 2627697"/>
                <a:gd name="connsiteX3" fmla="*/ 1957129 w 2348564"/>
                <a:gd name="connsiteY3" fmla="*/ 2627697 h 2627697"/>
                <a:gd name="connsiteX4" fmla="*/ 2348564 w 2348564"/>
                <a:gd name="connsiteY4" fmla="*/ 2236262 h 2627697"/>
                <a:gd name="connsiteX5" fmla="*/ 2348564 w 2348564"/>
                <a:gd name="connsiteY5" fmla="*/ 670568 h 2627697"/>
                <a:gd name="connsiteX6" fmla="*/ 1957129 w 2348564"/>
                <a:gd name="connsiteY6" fmla="*/ 279133 h 2627697"/>
                <a:gd name="connsiteX7" fmla="*/ 1955700 w 2348564"/>
                <a:gd name="connsiteY7" fmla="*/ 279133 h 2627697"/>
                <a:gd name="connsiteX8" fmla="*/ 1793803 w 2348564"/>
                <a:gd name="connsiteY8" fmla="*/ 0 h 2627697"/>
                <a:gd name="connsiteX9" fmla="*/ 1631906 w 2348564"/>
                <a:gd name="connsiteY9" fmla="*/ 279133 h 2627697"/>
                <a:gd name="connsiteX10" fmla="*/ 391435 w 2348564"/>
                <a:gd name="connsiteY10" fmla="*/ 279133 h 2627697"/>
                <a:gd name="connsiteX11" fmla="*/ 0 w 2348564"/>
                <a:gd name="connsiteY11" fmla="*/ 670568 h 2627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8564" h="2627697">
                  <a:moveTo>
                    <a:pt x="0" y="670568"/>
                  </a:moveTo>
                  <a:lnTo>
                    <a:pt x="0" y="2236262"/>
                  </a:lnTo>
                  <a:cubicBezTo>
                    <a:pt x="0" y="2452446"/>
                    <a:pt x="175251" y="2627697"/>
                    <a:pt x="391435" y="2627697"/>
                  </a:cubicBezTo>
                  <a:lnTo>
                    <a:pt x="1957129" y="2627697"/>
                  </a:lnTo>
                  <a:cubicBezTo>
                    <a:pt x="2173313" y="2627697"/>
                    <a:pt x="2348564" y="2452446"/>
                    <a:pt x="2348564" y="2236262"/>
                  </a:cubicBezTo>
                  <a:lnTo>
                    <a:pt x="2348564" y="670568"/>
                  </a:lnTo>
                  <a:cubicBezTo>
                    <a:pt x="2348564" y="454384"/>
                    <a:pt x="2173313" y="279133"/>
                    <a:pt x="1957129" y="279133"/>
                  </a:cubicBezTo>
                  <a:lnTo>
                    <a:pt x="1955700" y="279133"/>
                  </a:lnTo>
                  <a:lnTo>
                    <a:pt x="1793803" y="0"/>
                  </a:lnTo>
                  <a:lnTo>
                    <a:pt x="1631906" y="279133"/>
                  </a:lnTo>
                  <a:lnTo>
                    <a:pt x="391435" y="279133"/>
                  </a:lnTo>
                  <a:cubicBezTo>
                    <a:pt x="175251" y="279133"/>
                    <a:pt x="0" y="454384"/>
                    <a:pt x="0" y="670568"/>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4" name="文本框 23"/>
            <p:cNvSpPr txBox="1"/>
            <p:nvPr/>
          </p:nvSpPr>
          <p:spPr>
            <a:xfrm>
              <a:off x="9422685" y="4043415"/>
              <a:ext cx="2596412" cy="1200329"/>
            </a:xfrm>
            <a:prstGeom prst="rect">
              <a:avLst/>
            </a:prstGeom>
            <a:noFill/>
          </p:spPr>
          <p:txBody>
            <a:bodyPr wrap="square" rtlCol="0">
              <a:spAutoFit/>
            </a:bodyPr>
            <a:lstStyle/>
            <a:p>
              <a:pPr algn="ctr"/>
              <a:r>
                <a:rPr lang="en-US" altLang="zh-CN" sz="7200" b="1"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25%</a:t>
              </a:r>
              <a:endParaRPr lang="zh-CN" altLang="en-US" sz="7200" b="1"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8" name="矩形 27"/>
            <p:cNvSpPr/>
            <p:nvPr/>
          </p:nvSpPr>
          <p:spPr>
            <a:xfrm>
              <a:off x="9756980" y="4977518"/>
              <a:ext cx="1778000" cy="312393"/>
            </a:xfrm>
            <a:prstGeom prst="rect">
              <a:avLst/>
            </a:prstGeom>
          </p:spPr>
          <p:txBody>
            <a:bodyPr wrap="square">
              <a:spAutoFit/>
            </a:bodyPr>
            <a:lstStyle/>
            <a:p>
              <a:pPr algn="just" defTabSz="609585">
                <a:lnSpc>
                  <a:spcPct val="130000"/>
                </a:lnSpc>
              </a:pPr>
              <a:r>
                <a:rPr lang="zh-CN" altLang="en-US" sz="11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系统移植与运用</a:t>
              </a:r>
              <a:endParaRPr lang="zh-CN" altLang="en-US" sz="11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sp>
        <p:nvSpPr>
          <p:cNvPr id="29" name="椭圆 28"/>
          <p:cNvSpPr>
            <a:spLocks noChangeAspect="1"/>
          </p:cNvSpPr>
          <p:nvPr/>
        </p:nvSpPr>
        <p:spPr>
          <a:xfrm flipH="1">
            <a:off x="671124" y="1712827"/>
            <a:ext cx="167270" cy="1672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0" name="矩形 29"/>
          <p:cNvSpPr/>
          <p:nvPr/>
        </p:nvSpPr>
        <p:spPr>
          <a:xfrm>
            <a:off x="1502186" y="1612271"/>
            <a:ext cx="1210588" cy="400110"/>
          </a:xfrm>
          <a:prstGeom prst="rect">
            <a:avLst/>
          </a:prstGeom>
        </p:spPr>
        <p:txBody>
          <a:bodyPr wrap="none">
            <a:spAutoFit/>
          </a:bodyPr>
          <a:lstStyle/>
          <a:p>
            <a:pPr algn="ctr" defTabSz="609585"/>
            <a:r>
              <a:rPr lang="zh-CN" altLang="en-US" sz="2000" b="1"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硬件方面</a:t>
            </a:r>
            <a:endParaRPr lang="zh-CN" altLang="en-US" sz="2000" b="1"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1" name="矩形 30"/>
          <p:cNvSpPr/>
          <p:nvPr/>
        </p:nvSpPr>
        <p:spPr>
          <a:xfrm>
            <a:off x="989227" y="2001808"/>
            <a:ext cx="5122988" cy="628826"/>
          </a:xfrm>
          <a:prstGeom prst="rect">
            <a:avLst/>
          </a:prstGeom>
        </p:spPr>
        <p:txBody>
          <a:bodyPr wrap="square">
            <a:spAutoFit/>
          </a:bodyPr>
          <a:lstStyle/>
          <a:p>
            <a:pPr algn="just" defTabSz="609585">
              <a:lnSpc>
                <a:spcPct val="130000"/>
              </a:lnSpc>
            </a:pPr>
            <a:r>
              <a:rPr lang="zh-CN" altLang="zh-CN" sz="1400" dirty="0"/>
              <a:t>将树莓派核心板和驱动板连接好，将各个端口调试通，将摄像头，蜂鸣器和超声波传感器连接好。</a:t>
            </a:r>
            <a:endParaRPr lang="zh-CN" altLang="en-US" sz="1400"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2" name="椭圆 31"/>
          <p:cNvSpPr>
            <a:spLocks noChangeAspect="1"/>
          </p:cNvSpPr>
          <p:nvPr/>
        </p:nvSpPr>
        <p:spPr>
          <a:xfrm flipH="1">
            <a:off x="671124" y="3140569"/>
            <a:ext cx="167270" cy="1672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3" name="矩形 32"/>
          <p:cNvSpPr/>
          <p:nvPr/>
        </p:nvSpPr>
        <p:spPr>
          <a:xfrm>
            <a:off x="1502186" y="3040013"/>
            <a:ext cx="1210588" cy="400110"/>
          </a:xfrm>
          <a:prstGeom prst="rect">
            <a:avLst/>
          </a:prstGeom>
        </p:spPr>
        <p:txBody>
          <a:bodyPr wrap="none">
            <a:spAutoFit/>
          </a:bodyPr>
          <a:lstStyle/>
          <a:p>
            <a:pPr algn="ctr" defTabSz="609585"/>
            <a:r>
              <a:rPr lang="zh-CN" altLang="en-US" sz="2000" b="1"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软件方面</a:t>
            </a:r>
            <a:endParaRPr lang="zh-CN" altLang="en-US" sz="2000" b="1"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4" name="矩形 33"/>
          <p:cNvSpPr/>
          <p:nvPr/>
        </p:nvSpPr>
        <p:spPr>
          <a:xfrm>
            <a:off x="989227" y="3429550"/>
            <a:ext cx="5122988" cy="908903"/>
          </a:xfrm>
          <a:prstGeom prst="rect">
            <a:avLst/>
          </a:prstGeom>
        </p:spPr>
        <p:txBody>
          <a:bodyPr wrap="square">
            <a:spAutoFit/>
          </a:bodyPr>
          <a:lstStyle/>
          <a:p>
            <a:pPr algn="just" defTabSz="609585">
              <a:lnSpc>
                <a:spcPct val="130000"/>
              </a:lnSpc>
            </a:pPr>
            <a:r>
              <a:rPr lang="zh-CN" altLang="zh-CN" sz="1400" dirty="0"/>
              <a:t>搭建开发环境，可以使用</a:t>
            </a:r>
            <a:r>
              <a:rPr lang="en-US" altLang="zh-CN" sz="1400" dirty="0"/>
              <a:t>Linux</a:t>
            </a:r>
            <a:r>
              <a:rPr lang="zh-CN" altLang="zh-CN" sz="1400" dirty="0"/>
              <a:t>系统进行开发也可以使用树莓派专用的开发系统，用法和</a:t>
            </a:r>
            <a:r>
              <a:rPr lang="en-US" altLang="zh-CN" sz="1400" dirty="0"/>
              <a:t>Linux</a:t>
            </a:r>
            <a:r>
              <a:rPr lang="zh-CN" altLang="zh-CN" sz="1400" dirty="0"/>
              <a:t>系统一样，使用</a:t>
            </a:r>
            <a:r>
              <a:rPr lang="en-US" altLang="zh-CN" sz="1400" dirty="0"/>
              <a:t>c</a:t>
            </a:r>
            <a:r>
              <a:rPr lang="zh-CN" altLang="zh-CN" sz="1400" dirty="0"/>
              <a:t>语言进行开发，将所需的库安装到系统中。</a:t>
            </a:r>
            <a:endParaRPr lang="zh-CN" altLang="en-US" sz="1400"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5" name="椭圆 34"/>
          <p:cNvSpPr>
            <a:spLocks noChangeAspect="1"/>
          </p:cNvSpPr>
          <p:nvPr/>
        </p:nvSpPr>
        <p:spPr>
          <a:xfrm flipH="1">
            <a:off x="671124" y="4572129"/>
            <a:ext cx="167270" cy="1672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6" name="矩形 35"/>
          <p:cNvSpPr/>
          <p:nvPr/>
        </p:nvSpPr>
        <p:spPr>
          <a:xfrm>
            <a:off x="1502186" y="4471573"/>
            <a:ext cx="1210588" cy="400110"/>
          </a:xfrm>
          <a:prstGeom prst="rect">
            <a:avLst/>
          </a:prstGeom>
        </p:spPr>
        <p:txBody>
          <a:bodyPr wrap="none">
            <a:spAutoFit/>
          </a:bodyPr>
          <a:lstStyle/>
          <a:p>
            <a:pPr algn="ctr" defTabSz="609585"/>
            <a:r>
              <a:rPr lang="zh-CN" altLang="en-US" sz="2000" b="1"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系统移植</a:t>
            </a:r>
            <a:endParaRPr lang="zh-CN" altLang="en-US" sz="2000" b="1"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7" name="矩形 36"/>
          <p:cNvSpPr/>
          <p:nvPr/>
        </p:nvSpPr>
        <p:spPr>
          <a:xfrm>
            <a:off x="989227" y="4861110"/>
            <a:ext cx="5122988" cy="908903"/>
          </a:xfrm>
          <a:prstGeom prst="rect">
            <a:avLst/>
          </a:prstGeom>
        </p:spPr>
        <p:txBody>
          <a:bodyPr wrap="square">
            <a:spAutoFit/>
          </a:bodyPr>
          <a:lstStyle/>
          <a:p>
            <a:pPr algn="just" defTabSz="609585">
              <a:lnSpc>
                <a:spcPct val="130000"/>
              </a:lnSpc>
            </a:pPr>
            <a:r>
              <a:rPr lang="zh-CN" altLang="zh-CN" sz="1400" dirty="0"/>
              <a:t>将制作好的系统，烧写在内存卡上，将内存卡放置在核心板上，开启驱动板供电，核心板将读取存卡内容，在处理器上执行指令。</a:t>
            </a:r>
            <a:endParaRPr lang="zh-CN" altLang="en-US" sz="1400"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Tree>
    <p:extLst>
      <p:ext uri="{BB962C8B-B14F-4D97-AF65-F5344CB8AC3E}">
        <p14:creationId xmlns:p14="http://schemas.microsoft.com/office/powerpoint/2010/main" val="579275535"/>
      </p:ext>
    </p:extLst>
  </p:cSld>
  <p:clrMapOvr>
    <a:masterClrMapping/>
  </p:clrMapOvr>
  <p:transition spd="slow">
    <p:comb/>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THREE</a:t>
            </a:r>
          </a:p>
        </p:txBody>
      </p:sp>
      <p:sp>
        <p:nvSpPr>
          <p:cNvPr id="3" name="文本占位符 2"/>
          <p:cNvSpPr>
            <a:spLocks noGrp="1"/>
          </p:cNvSpPr>
          <p:nvPr>
            <p:ph type="body" sz="quarter" idx="11"/>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研究方法</a:t>
            </a:r>
          </a:p>
        </p:txBody>
      </p:sp>
      <p:sp>
        <p:nvSpPr>
          <p:cNvPr id="11" name="文本框 10"/>
          <p:cNvSpPr txBox="1"/>
          <p:nvPr/>
        </p:nvSpPr>
        <p:spPr>
          <a:xfrm>
            <a:off x="1559944" y="5447899"/>
            <a:ext cx="1928926" cy="523220"/>
          </a:xfrm>
          <a:prstGeom prst="rect">
            <a:avLst/>
          </a:prstGeom>
          <a:noFill/>
        </p:spPr>
        <p:txBody>
          <a:bodyPr wrap="none" rtlCol="0">
            <a:spAutoFit/>
          </a:bodyPr>
          <a:lstStyle/>
          <a:p>
            <a:r>
              <a:rPr lang="en-US" altLang="zh-CN" sz="2800" b="1" dirty="0">
                <a:latin typeface="Calibri" panose="020F0502020204030204" pitchFamily="34" charset="0"/>
                <a:ea typeface="微软雅黑" panose="020B0503020204020204" pitchFamily="34" charset="-122"/>
                <a:cs typeface="+mn-ea"/>
                <a:sym typeface="Calibri" panose="020F0502020204030204" pitchFamily="34" charset="0"/>
              </a:rPr>
              <a:t>01 Add Text</a:t>
            </a:r>
          </a:p>
        </p:txBody>
      </p:sp>
      <p:sp>
        <p:nvSpPr>
          <p:cNvPr id="12" name="文本框 11"/>
          <p:cNvSpPr txBox="1"/>
          <p:nvPr/>
        </p:nvSpPr>
        <p:spPr>
          <a:xfrm>
            <a:off x="5149811" y="5447899"/>
            <a:ext cx="1928926" cy="523220"/>
          </a:xfrm>
          <a:prstGeom prst="rect">
            <a:avLst/>
          </a:prstGeom>
          <a:noFill/>
        </p:spPr>
        <p:txBody>
          <a:bodyPr wrap="none" rtlCol="0">
            <a:spAutoFit/>
          </a:bodyPr>
          <a:lstStyle/>
          <a:p>
            <a:r>
              <a:rPr lang="en-US" altLang="zh-CN" sz="2800" b="1" dirty="0">
                <a:latin typeface="Calibri" panose="020F0502020204030204" pitchFamily="34" charset="0"/>
                <a:ea typeface="微软雅黑" panose="020B0503020204020204" pitchFamily="34" charset="-122"/>
                <a:cs typeface="+mn-ea"/>
                <a:sym typeface="Calibri" panose="020F0502020204030204" pitchFamily="34" charset="0"/>
              </a:rPr>
              <a:t>02 Add Text</a:t>
            </a:r>
          </a:p>
        </p:txBody>
      </p:sp>
      <p:sp>
        <p:nvSpPr>
          <p:cNvPr id="13" name="文本框 12"/>
          <p:cNvSpPr txBox="1"/>
          <p:nvPr/>
        </p:nvSpPr>
        <p:spPr>
          <a:xfrm>
            <a:off x="8704740" y="5447899"/>
            <a:ext cx="1928926" cy="523220"/>
          </a:xfrm>
          <a:prstGeom prst="rect">
            <a:avLst/>
          </a:prstGeom>
          <a:noFill/>
        </p:spPr>
        <p:txBody>
          <a:bodyPr wrap="none" rtlCol="0">
            <a:spAutoFit/>
          </a:bodyPr>
          <a:lstStyle/>
          <a:p>
            <a:r>
              <a:rPr lang="en-US" altLang="zh-CN" sz="2800" b="1" dirty="0">
                <a:latin typeface="Calibri" panose="020F0502020204030204" pitchFamily="34" charset="0"/>
                <a:ea typeface="微软雅黑" panose="020B0503020204020204" pitchFamily="34" charset="-122"/>
                <a:cs typeface="+mn-ea"/>
                <a:sym typeface="Calibri" panose="020F0502020204030204" pitchFamily="34" charset="0"/>
              </a:rPr>
              <a:t>03 Add Text</a:t>
            </a:r>
          </a:p>
        </p:txBody>
      </p:sp>
      <p:grpSp>
        <p:nvGrpSpPr>
          <p:cNvPr id="20" name="组合 19"/>
          <p:cNvGrpSpPr/>
          <p:nvPr/>
        </p:nvGrpSpPr>
        <p:grpSpPr>
          <a:xfrm>
            <a:off x="962526" y="1453414"/>
            <a:ext cx="3157087" cy="3700914"/>
            <a:chOff x="962526" y="1453414"/>
            <a:chExt cx="3157087" cy="3700914"/>
          </a:xfrm>
        </p:grpSpPr>
        <p:sp>
          <p:nvSpPr>
            <p:cNvPr id="8" name="矩形标注 7"/>
            <p:cNvSpPr/>
            <p:nvPr/>
          </p:nvSpPr>
          <p:spPr>
            <a:xfrm>
              <a:off x="962526" y="3303871"/>
              <a:ext cx="3157087" cy="1850457"/>
            </a:xfrm>
            <a:prstGeom prst="wedgeRectCallou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5" name="矩形标注 4"/>
            <p:cNvSpPr/>
            <p:nvPr/>
          </p:nvSpPr>
          <p:spPr>
            <a:xfrm>
              <a:off x="962526" y="1453414"/>
              <a:ext cx="3157087" cy="1850457"/>
            </a:xfrm>
            <a:prstGeom prst="wedgeRectCallou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4" name="矩形 13"/>
            <p:cNvSpPr/>
            <p:nvPr/>
          </p:nvSpPr>
          <p:spPr>
            <a:xfrm>
              <a:off x="1270535" y="1783472"/>
              <a:ext cx="2505598" cy="348750"/>
            </a:xfrm>
            <a:prstGeom prst="rect">
              <a:avLst/>
            </a:prstGeom>
          </p:spPr>
          <p:txBody>
            <a:bodyPr wrap="square">
              <a:spAutoFit/>
            </a:bodyPr>
            <a:lstStyle/>
            <a:p>
              <a:pPr algn="just" defTabSz="609585">
                <a:lnSpc>
                  <a:spcPct val="130000"/>
                </a:lnSpc>
              </a:pPr>
              <a:r>
                <a:rPr lang="zh-CN" altLang="en-US"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具备项目实验器材</a:t>
              </a:r>
              <a:endParaRPr lang="en-US" altLang="zh-CN"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7" name="矩形 16"/>
            <p:cNvSpPr/>
            <p:nvPr/>
          </p:nvSpPr>
          <p:spPr>
            <a:xfrm>
              <a:off x="1270535" y="3659433"/>
              <a:ext cx="2505598" cy="652486"/>
            </a:xfrm>
            <a:prstGeom prst="rect">
              <a:avLst/>
            </a:prstGeom>
          </p:spPr>
          <p:txBody>
            <a:bodyPr wrap="square">
              <a:spAutoFit/>
            </a:bodyPr>
            <a:lstStyle/>
            <a:p>
              <a:pPr algn="just" defTabSz="609585">
                <a:lnSpc>
                  <a:spcPct val="130000"/>
                </a:lnSpc>
              </a:pPr>
              <a:r>
                <a:rPr lang="zh-CN" altLang="en-US"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硬件平台：树莓派、蜂鸣器、摄像头、超声波传感器、小车。</a:t>
              </a:r>
              <a:endParaRPr lang="zh-CN" altLang="en-US" sz="14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grpSp>
        <p:nvGrpSpPr>
          <p:cNvPr id="21" name="组合 20"/>
          <p:cNvGrpSpPr/>
          <p:nvPr/>
        </p:nvGrpSpPr>
        <p:grpSpPr>
          <a:xfrm>
            <a:off x="4517456" y="1453414"/>
            <a:ext cx="3157087" cy="3700914"/>
            <a:chOff x="4517456" y="1453414"/>
            <a:chExt cx="3157087" cy="3700914"/>
          </a:xfrm>
        </p:grpSpPr>
        <p:sp>
          <p:nvSpPr>
            <p:cNvPr id="9" name="矩形标注 8"/>
            <p:cNvSpPr/>
            <p:nvPr/>
          </p:nvSpPr>
          <p:spPr>
            <a:xfrm>
              <a:off x="4517456" y="3303871"/>
              <a:ext cx="3157087" cy="1850457"/>
            </a:xfrm>
            <a:prstGeom prst="wedgeRectCallou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6" name="矩形标注 5"/>
            <p:cNvSpPr/>
            <p:nvPr/>
          </p:nvSpPr>
          <p:spPr>
            <a:xfrm>
              <a:off x="4517456" y="1453414"/>
              <a:ext cx="3157087" cy="1850457"/>
            </a:xfrm>
            <a:prstGeom prst="wedgeRectCallou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5" name="矩形 14"/>
            <p:cNvSpPr/>
            <p:nvPr/>
          </p:nvSpPr>
          <p:spPr>
            <a:xfrm>
              <a:off x="4843200" y="1783472"/>
              <a:ext cx="2505598" cy="372410"/>
            </a:xfrm>
            <a:prstGeom prst="rect">
              <a:avLst/>
            </a:prstGeom>
          </p:spPr>
          <p:txBody>
            <a:bodyPr wrap="square">
              <a:spAutoFit/>
            </a:bodyPr>
            <a:lstStyle/>
            <a:p>
              <a:pPr algn="just" defTabSz="609585">
                <a:lnSpc>
                  <a:spcPct val="130000"/>
                </a:lnSpc>
              </a:pPr>
              <a:r>
                <a:rPr lang="zh-CN" altLang="en-US"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开发与测试环境</a:t>
              </a:r>
              <a:endParaRPr lang="zh-CN" altLang="en-US" sz="14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8" name="矩形 17"/>
            <p:cNvSpPr/>
            <p:nvPr/>
          </p:nvSpPr>
          <p:spPr>
            <a:xfrm>
              <a:off x="4843200" y="3659433"/>
              <a:ext cx="2505598" cy="372410"/>
            </a:xfrm>
            <a:prstGeom prst="rect">
              <a:avLst/>
            </a:prstGeom>
          </p:spPr>
          <p:txBody>
            <a:bodyPr wrap="square">
              <a:spAutoFit/>
            </a:bodyPr>
            <a:lstStyle/>
            <a:p>
              <a:pPr algn="just" defTabSz="609585">
                <a:lnSpc>
                  <a:spcPct val="130000"/>
                </a:lnSpc>
              </a:pPr>
              <a:r>
                <a:rPr lang="zh-CN" altLang="en-US"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软件平台：</a:t>
              </a:r>
              <a:r>
                <a:rPr lang="en-US" altLang="zh-CN"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Linux</a:t>
              </a:r>
              <a:r>
                <a:rPr lang="zh-CN" altLang="en-US"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系统，</a:t>
              </a:r>
              <a:r>
                <a:rPr lang="en-US" altLang="zh-CN"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C</a:t>
              </a:r>
              <a:r>
                <a:rPr lang="zh-CN" altLang="en-US"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语言。</a:t>
              </a:r>
              <a:endParaRPr lang="zh-CN" altLang="en-US" sz="14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grpSp>
        <p:nvGrpSpPr>
          <p:cNvPr id="22" name="组合 21"/>
          <p:cNvGrpSpPr/>
          <p:nvPr/>
        </p:nvGrpSpPr>
        <p:grpSpPr>
          <a:xfrm>
            <a:off x="8072386" y="1453414"/>
            <a:ext cx="3157087" cy="3700914"/>
            <a:chOff x="8072386" y="1453414"/>
            <a:chExt cx="3157087" cy="3700914"/>
          </a:xfrm>
        </p:grpSpPr>
        <p:sp>
          <p:nvSpPr>
            <p:cNvPr id="10" name="矩形标注 9"/>
            <p:cNvSpPr/>
            <p:nvPr/>
          </p:nvSpPr>
          <p:spPr>
            <a:xfrm>
              <a:off x="8072386" y="3303871"/>
              <a:ext cx="3157087" cy="1850457"/>
            </a:xfrm>
            <a:prstGeom prst="wedgeRectCallou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7" name="矩形标注 6"/>
            <p:cNvSpPr/>
            <p:nvPr/>
          </p:nvSpPr>
          <p:spPr>
            <a:xfrm>
              <a:off x="8072386" y="1453414"/>
              <a:ext cx="3157087" cy="1850457"/>
            </a:xfrm>
            <a:prstGeom prst="wedgeRectCallou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6" name="矩形 15"/>
            <p:cNvSpPr/>
            <p:nvPr/>
          </p:nvSpPr>
          <p:spPr>
            <a:xfrm>
              <a:off x="8381021" y="1783472"/>
              <a:ext cx="2505598" cy="372410"/>
            </a:xfrm>
            <a:prstGeom prst="rect">
              <a:avLst/>
            </a:prstGeom>
          </p:spPr>
          <p:txBody>
            <a:bodyPr wrap="square">
              <a:spAutoFit/>
            </a:bodyPr>
            <a:lstStyle/>
            <a:p>
              <a:pPr algn="just" defTabSz="609585">
                <a:lnSpc>
                  <a:spcPct val="130000"/>
                </a:lnSpc>
              </a:pPr>
              <a:r>
                <a:rPr lang="zh-CN" altLang="en-US"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充分的文献参考</a:t>
              </a:r>
              <a:endParaRPr lang="zh-CN" altLang="en-US" sz="14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9" name="矩形 18"/>
            <p:cNvSpPr/>
            <p:nvPr/>
          </p:nvSpPr>
          <p:spPr>
            <a:xfrm>
              <a:off x="8381021" y="3659433"/>
              <a:ext cx="2505598" cy="652486"/>
            </a:xfrm>
            <a:prstGeom prst="rect">
              <a:avLst/>
            </a:prstGeom>
          </p:spPr>
          <p:txBody>
            <a:bodyPr wrap="square">
              <a:spAutoFit/>
            </a:bodyPr>
            <a:lstStyle/>
            <a:p>
              <a:pPr algn="just" defTabSz="609585">
                <a:lnSpc>
                  <a:spcPct val="130000"/>
                </a:lnSpc>
              </a:pPr>
              <a:r>
                <a:rPr lang="zh-CN" altLang="en-US"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大量搜集消化各个方面，各个渠道的文献用来参考</a:t>
              </a:r>
              <a:endParaRPr lang="zh-CN" altLang="en-US" sz="14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spTree>
    <p:extLst>
      <p:ext uri="{BB962C8B-B14F-4D97-AF65-F5344CB8AC3E}">
        <p14:creationId xmlns:p14="http://schemas.microsoft.com/office/powerpoint/2010/main" val="700187918"/>
      </p:ext>
    </p:extLst>
  </p:cSld>
  <p:clrMapOvr>
    <a:masterClrMapping/>
  </p:clrMapOvr>
  <p:transition spd="slow">
    <p:comb/>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1591733" y="2676906"/>
            <a:ext cx="10176405" cy="1200329"/>
          </a:xfrm>
        </p:spPr>
        <p:txBody>
          <a:bodyPr/>
          <a:lstStyle/>
          <a:p>
            <a:r>
              <a:rPr lang="zh-CN" altLang="en-US" dirty="0" smtClean="0">
                <a:latin typeface="Calibri" panose="020F0502020204030204" pitchFamily="34" charset="0"/>
                <a:ea typeface="微软雅黑" panose="020B0503020204020204" pitchFamily="34" charset="-122"/>
                <a:sym typeface="Calibri" panose="020F0502020204030204" pitchFamily="34" charset="0"/>
              </a:rPr>
              <a:t>工作安排</a:t>
            </a:r>
            <a:endParaRPr lang="zh-CN" altLang="en-US" dirty="0">
              <a:latin typeface="Calibri" panose="020F0502020204030204" pitchFamily="34" charset="0"/>
              <a:ea typeface="微软雅黑" panose="020B0503020204020204" pitchFamily="34" charset="-122"/>
              <a:sym typeface="Calibri" panose="020F0502020204030204" pitchFamily="34" charset="0"/>
            </a:endParaRPr>
          </a:p>
        </p:txBody>
      </p:sp>
      <p:sp>
        <p:nvSpPr>
          <p:cNvPr id="3" name="文本占位符 2"/>
          <p:cNvSpPr>
            <a:spLocks noGrp="1"/>
          </p:cNvSpPr>
          <p:nvPr>
            <p:ph type="body" sz="quarter" idx="10"/>
          </p:nvPr>
        </p:nvSpPr>
        <p:spPr>
          <a:xfrm>
            <a:off x="6599238" y="2069745"/>
            <a:ext cx="5168900" cy="701731"/>
          </a:xfrm>
        </p:spPr>
        <p:txBody>
          <a:bodyPr/>
          <a:lstStyle/>
          <a:p>
            <a:r>
              <a:rPr lang="en-US" altLang="zh-CN" dirty="0">
                <a:latin typeface="Calibri" panose="020F0502020204030204" pitchFamily="34" charset="0"/>
                <a:ea typeface="微软雅黑" panose="020B0503020204020204" pitchFamily="34" charset="-122"/>
                <a:sym typeface="Calibri" panose="020F0502020204030204" pitchFamily="34" charset="0"/>
              </a:rPr>
              <a:t>PART FOUR</a:t>
            </a:r>
          </a:p>
        </p:txBody>
      </p:sp>
      <p:sp>
        <p:nvSpPr>
          <p:cNvPr id="5" name="椭圆 4"/>
          <p:cNvSpPr/>
          <p:nvPr/>
        </p:nvSpPr>
        <p:spPr>
          <a:xfrm>
            <a:off x="7335838" y="6299200"/>
            <a:ext cx="393171" cy="39317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6" name="椭圆 5"/>
          <p:cNvSpPr/>
          <p:nvPr/>
        </p:nvSpPr>
        <p:spPr>
          <a:xfrm>
            <a:off x="8109321" y="6299200"/>
            <a:ext cx="393171" cy="39317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7" name="椭圆 6"/>
          <p:cNvSpPr/>
          <p:nvPr/>
        </p:nvSpPr>
        <p:spPr>
          <a:xfrm>
            <a:off x="8882804" y="6299200"/>
            <a:ext cx="393171" cy="393171"/>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8" name="椭圆 7"/>
          <p:cNvSpPr>
            <a:spLocks noChangeAspect="1"/>
          </p:cNvSpPr>
          <p:nvPr/>
        </p:nvSpPr>
        <p:spPr>
          <a:xfrm>
            <a:off x="9597311" y="6240224"/>
            <a:ext cx="511122" cy="51112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9" name="椭圆 8"/>
          <p:cNvSpPr/>
          <p:nvPr/>
        </p:nvSpPr>
        <p:spPr>
          <a:xfrm>
            <a:off x="10429770" y="6299200"/>
            <a:ext cx="393171" cy="393171"/>
          </a:xfrm>
          <a:prstGeom prst="ellipse">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0" name="椭圆 9"/>
          <p:cNvSpPr/>
          <p:nvPr/>
        </p:nvSpPr>
        <p:spPr>
          <a:xfrm>
            <a:off x="11203251" y="6299200"/>
            <a:ext cx="393171" cy="393171"/>
          </a:xfrm>
          <a:prstGeom prst="ellipse">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pic>
        <p:nvPicPr>
          <p:cNvPr id="11" name="图片 10">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667" y="6375084"/>
            <a:ext cx="1828800" cy="241402"/>
          </a:xfrm>
          <a:prstGeom prst="rect">
            <a:avLst/>
          </a:prstGeom>
        </p:spPr>
      </p:pic>
    </p:spTree>
    <p:extLst>
      <p:ext uri="{BB962C8B-B14F-4D97-AF65-F5344CB8AC3E}">
        <p14:creationId xmlns:p14="http://schemas.microsoft.com/office/powerpoint/2010/main" val="3688601819"/>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355071" y="503362"/>
            <a:ext cx="3421062" cy="466725"/>
          </a:xfrm>
        </p:spPr>
        <p:txBody>
          <a:bodyPr/>
          <a:lstStyle/>
          <a:p>
            <a:r>
              <a:rPr lang="zh-CN" altLang="en-US" dirty="0" smtClean="0"/>
              <a:t>工作计划</a:t>
            </a:r>
            <a:endParaRPr lang="zh-CN" altLang="en-US" dirty="0"/>
          </a:p>
        </p:txBody>
      </p:sp>
      <p:graphicFrame>
        <p:nvGraphicFramePr>
          <p:cNvPr id="5" name="表格 4"/>
          <p:cNvGraphicFramePr>
            <a:graphicFrameLocks noGrp="1"/>
          </p:cNvGraphicFramePr>
          <p:nvPr>
            <p:extLst>
              <p:ext uri="{D42A27DB-BD31-4B8C-83A1-F6EECF244321}">
                <p14:modId xmlns:p14="http://schemas.microsoft.com/office/powerpoint/2010/main" val="3353162577"/>
              </p:ext>
            </p:extLst>
          </p:nvPr>
        </p:nvGraphicFramePr>
        <p:xfrm>
          <a:off x="2083633" y="970085"/>
          <a:ext cx="7442955" cy="5550635"/>
        </p:xfrm>
        <a:graphic>
          <a:graphicData uri="http://schemas.openxmlformats.org/drawingml/2006/table">
            <a:tbl>
              <a:tblPr firstRow="1" firstCol="1" lastRow="1" lastCol="1" bandRow="1" bandCol="1">
                <a:tableStyleId>{5C22544A-7EE6-4342-B048-85BDC9FD1C3A}</a:tableStyleId>
              </a:tblPr>
              <a:tblGrid>
                <a:gridCol w="1467280"/>
                <a:gridCol w="4286555"/>
                <a:gridCol w="1689120"/>
              </a:tblGrid>
              <a:tr h="331381">
                <a:tc>
                  <a:txBody>
                    <a:bodyPr/>
                    <a:lstStyle/>
                    <a:p>
                      <a:pPr algn="ctr">
                        <a:lnSpc>
                          <a:spcPct val="150000"/>
                        </a:lnSpc>
                        <a:spcAft>
                          <a:spcPts val="0"/>
                        </a:spcAft>
                      </a:pPr>
                      <a:r>
                        <a:rPr lang="zh-CN" sz="1200" kern="100">
                          <a:effectLst/>
                        </a:rPr>
                        <a:t>起止时间</a:t>
                      </a:r>
                      <a:endParaRPr lang="zh-CN" sz="1000" kern="100">
                        <a:effectLst/>
                        <a:latin typeface="Times New Roman"/>
                        <a:ea typeface="宋体"/>
                      </a:endParaRPr>
                    </a:p>
                  </a:txBody>
                  <a:tcPr marL="67552" marR="67552" marT="0" marB="0"/>
                </a:tc>
                <a:tc>
                  <a:txBody>
                    <a:bodyPr/>
                    <a:lstStyle/>
                    <a:p>
                      <a:pPr algn="ctr">
                        <a:lnSpc>
                          <a:spcPct val="150000"/>
                        </a:lnSpc>
                        <a:spcAft>
                          <a:spcPts val="0"/>
                        </a:spcAft>
                      </a:pPr>
                      <a:r>
                        <a:rPr lang="zh-CN" sz="1200" kern="100" dirty="0">
                          <a:effectLst/>
                        </a:rPr>
                        <a:t>具体任务</a:t>
                      </a:r>
                      <a:endParaRPr lang="zh-CN" sz="1000" kern="100" dirty="0">
                        <a:effectLst/>
                        <a:latin typeface="Times New Roman"/>
                        <a:ea typeface="宋体"/>
                      </a:endParaRPr>
                    </a:p>
                  </a:txBody>
                  <a:tcPr marL="67552" marR="67552" marT="0" marB="0"/>
                </a:tc>
                <a:tc>
                  <a:txBody>
                    <a:bodyPr/>
                    <a:lstStyle/>
                    <a:p>
                      <a:pPr algn="ctr">
                        <a:lnSpc>
                          <a:spcPct val="150000"/>
                        </a:lnSpc>
                        <a:spcAft>
                          <a:spcPts val="0"/>
                        </a:spcAft>
                      </a:pPr>
                      <a:r>
                        <a:rPr lang="zh-CN" sz="1200" kern="100">
                          <a:effectLst/>
                        </a:rPr>
                        <a:t>所需条件</a:t>
                      </a:r>
                      <a:endParaRPr lang="zh-CN" sz="1000" kern="100">
                        <a:effectLst/>
                        <a:latin typeface="Times New Roman"/>
                        <a:ea typeface="宋体"/>
                      </a:endParaRPr>
                    </a:p>
                  </a:txBody>
                  <a:tcPr marL="67552" marR="67552" marT="0" marB="0"/>
                </a:tc>
              </a:tr>
              <a:tr h="579917">
                <a:tc>
                  <a:txBody>
                    <a:bodyPr/>
                    <a:lstStyle/>
                    <a:p>
                      <a:pPr algn="just">
                        <a:lnSpc>
                          <a:spcPct val="150000"/>
                        </a:lnSpc>
                        <a:spcAft>
                          <a:spcPts val="0"/>
                        </a:spcAft>
                      </a:pPr>
                      <a:r>
                        <a:rPr lang="en-US" sz="1000" kern="100">
                          <a:effectLst/>
                        </a:rPr>
                        <a:t>2018</a:t>
                      </a:r>
                      <a:r>
                        <a:rPr lang="zh-CN" sz="1000" kern="100">
                          <a:effectLst/>
                        </a:rPr>
                        <a:t>年</a:t>
                      </a:r>
                      <a:r>
                        <a:rPr lang="en-US" sz="1000" kern="100">
                          <a:effectLst/>
                        </a:rPr>
                        <a:t>10</a:t>
                      </a:r>
                      <a:r>
                        <a:rPr lang="zh-CN" sz="1000" kern="100">
                          <a:effectLst/>
                        </a:rPr>
                        <a:t>月上旬</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zh-CN" sz="1000" kern="100" dirty="0">
                          <a:effectLst/>
                        </a:rPr>
                        <a:t>上网查阅与课题题目相关的大量文献资料，对其进行研究 、分析、整理。</a:t>
                      </a:r>
                      <a:endParaRPr lang="zh-CN" sz="1000" kern="100" dirty="0">
                        <a:effectLst/>
                        <a:latin typeface="Times New Roman"/>
                        <a:ea typeface="宋体"/>
                      </a:endParaRPr>
                    </a:p>
                  </a:txBody>
                  <a:tcPr marL="67552" marR="67552" marT="0" marB="0"/>
                </a:tc>
                <a:tc>
                  <a:txBody>
                    <a:bodyPr/>
                    <a:lstStyle/>
                    <a:p>
                      <a:pPr algn="just">
                        <a:lnSpc>
                          <a:spcPct val="150000"/>
                        </a:lnSpc>
                        <a:spcAft>
                          <a:spcPts val="0"/>
                        </a:spcAft>
                      </a:pPr>
                      <a:r>
                        <a:rPr lang="en-US" sz="1000" kern="100">
                          <a:effectLst/>
                        </a:rPr>
                        <a:t> </a:t>
                      </a:r>
                      <a:endParaRPr lang="zh-CN" sz="1000" kern="100">
                        <a:effectLst/>
                        <a:latin typeface="Times New Roman"/>
                        <a:ea typeface="宋体"/>
                      </a:endParaRPr>
                    </a:p>
                  </a:txBody>
                  <a:tcPr marL="67552" marR="67552" marT="0" marB="0"/>
                </a:tc>
              </a:tr>
              <a:tr h="579917">
                <a:tc>
                  <a:txBody>
                    <a:bodyPr/>
                    <a:lstStyle/>
                    <a:p>
                      <a:pPr algn="just">
                        <a:lnSpc>
                          <a:spcPct val="150000"/>
                        </a:lnSpc>
                        <a:spcAft>
                          <a:spcPts val="0"/>
                        </a:spcAft>
                      </a:pPr>
                      <a:r>
                        <a:rPr lang="en-US" sz="1000" kern="100">
                          <a:effectLst/>
                        </a:rPr>
                        <a:t>2018</a:t>
                      </a:r>
                      <a:r>
                        <a:rPr lang="zh-CN" sz="1000" kern="100">
                          <a:effectLst/>
                        </a:rPr>
                        <a:t>年</a:t>
                      </a:r>
                      <a:r>
                        <a:rPr lang="en-US" sz="1000" kern="100">
                          <a:effectLst/>
                        </a:rPr>
                        <a:t>10</a:t>
                      </a:r>
                      <a:r>
                        <a:rPr lang="zh-CN" sz="1000" kern="100">
                          <a:effectLst/>
                        </a:rPr>
                        <a:t>月中旬</a:t>
                      </a:r>
                      <a:endParaRPr lang="zh-CN" sz="1000" kern="100">
                        <a:effectLst/>
                        <a:latin typeface="Times New Roman"/>
                        <a:ea typeface="宋体"/>
                      </a:endParaRPr>
                    </a:p>
                  </a:txBody>
                  <a:tcPr marL="67552" marR="67552" marT="0" marB="0"/>
                </a:tc>
                <a:tc>
                  <a:txBody>
                    <a:bodyPr/>
                    <a:lstStyle/>
                    <a:p>
                      <a:pPr indent="266700" algn="just">
                        <a:spcAft>
                          <a:spcPts val="0"/>
                        </a:spcAft>
                      </a:pPr>
                      <a:r>
                        <a:rPr lang="zh-CN" sz="1000" kern="100" dirty="0">
                          <a:effectLst/>
                        </a:rPr>
                        <a:t>填写论文开题报告。</a:t>
                      </a:r>
                    </a:p>
                    <a:p>
                      <a:pPr algn="just">
                        <a:lnSpc>
                          <a:spcPct val="150000"/>
                        </a:lnSpc>
                        <a:spcAft>
                          <a:spcPts val="0"/>
                        </a:spcAft>
                      </a:pPr>
                      <a:r>
                        <a:rPr lang="en-US" sz="1000" kern="100" dirty="0">
                          <a:effectLst/>
                        </a:rPr>
                        <a:t> </a:t>
                      </a:r>
                      <a:endParaRPr lang="zh-CN" sz="1000" kern="100" dirty="0">
                        <a:effectLst/>
                        <a:latin typeface="Times New Roman"/>
                        <a:ea typeface="宋体"/>
                      </a:endParaRPr>
                    </a:p>
                  </a:txBody>
                  <a:tcPr marL="67552" marR="67552" marT="0" marB="0"/>
                </a:tc>
                <a:tc>
                  <a:txBody>
                    <a:bodyPr/>
                    <a:lstStyle/>
                    <a:p>
                      <a:pPr algn="just">
                        <a:lnSpc>
                          <a:spcPct val="150000"/>
                        </a:lnSpc>
                        <a:spcAft>
                          <a:spcPts val="0"/>
                        </a:spcAft>
                      </a:pPr>
                      <a:r>
                        <a:rPr lang="en-US" sz="1000" kern="100">
                          <a:effectLst/>
                        </a:rPr>
                        <a:t> </a:t>
                      </a:r>
                      <a:endParaRPr lang="zh-CN" sz="1000" kern="100">
                        <a:effectLst/>
                        <a:latin typeface="Times New Roman"/>
                        <a:ea typeface="宋体"/>
                      </a:endParaRPr>
                    </a:p>
                  </a:txBody>
                  <a:tcPr marL="67552" marR="67552" marT="0" marB="0"/>
                </a:tc>
              </a:tr>
              <a:tr h="579917">
                <a:tc>
                  <a:txBody>
                    <a:bodyPr/>
                    <a:lstStyle/>
                    <a:p>
                      <a:pPr algn="just">
                        <a:lnSpc>
                          <a:spcPct val="150000"/>
                        </a:lnSpc>
                        <a:spcAft>
                          <a:spcPts val="0"/>
                        </a:spcAft>
                      </a:pPr>
                      <a:r>
                        <a:rPr lang="en-US" sz="1000" kern="100">
                          <a:effectLst/>
                        </a:rPr>
                        <a:t>2018</a:t>
                      </a:r>
                      <a:r>
                        <a:rPr lang="zh-CN" sz="1000" kern="100">
                          <a:effectLst/>
                        </a:rPr>
                        <a:t>年</a:t>
                      </a:r>
                      <a:r>
                        <a:rPr lang="en-US" sz="1000" kern="100">
                          <a:effectLst/>
                        </a:rPr>
                        <a:t>10</a:t>
                      </a:r>
                      <a:r>
                        <a:rPr lang="zh-CN" sz="1000" kern="100">
                          <a:effectLst/>
                        </a:rPr>
                        <a:t>月中旬</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zh-CN" sz="1000" kern="100">
                          <a:effectLst/>
                        </a:rPr>
                        <a:t>指导教师审核开题报告。</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en-US" sz="1000" kern="100">
                          <a:effectLst/>
                        </a:rPr>
                        <a:t> </a:t>
                      </a:r>
                      <a:endParaRPr lang="zh-CN" sz="1000" kern="100">
                        <a:effectLst/>
                        <a:latin typeface="Times New Roman"/>
                        <a:ea typeface="宋体"/>
                      </a:endParaRPr>
                    </a:p>
                  </a:txBody>
                  <a:tcPr marL="67552" marR="67552" marT="0" marB="0"/>
                </a:tc>
              </a:tr>
              <a:tr h="579917">
                <a:tc>
                  <a:txBody>
                    <a:bodyPr/>
                    <a:lstStyle/>
                    <a:p>
                      <a:pPr algn="just">
                        <a:lnSpc>
                          <a:spcPct val="150000"/>
                        </a:lnSpc>
                        <a:spcAft>
                          <a:spcPts val="0"/>
                        </a:spcAft>
                      </a:pPr>
                      <a:r>
                        <a:rPr lang="en-US" sz="1000" kern="100">
                          <a:effectLst/>
                        </a:rPr>
                        <a:t>2018</a:t>
                      </a:r>
                      <a:r>
                        <a:rPr lang="zh-CN" sz="1000" kern="100">
                          <a:effectLst/>
                        </a:rPr>
                        <a:t>年</a:t>
                      </a:r>
                      <a:r>
                        <a:rPr lang="en-US" sz="1000" kern="100">
                          <a:effectLst/>
                        </a:rPr>
                        <a:t>10</a:t>
                      </a:r>
                      <a:r>
                        <a:rPr lang="zh-CN" sz="1000" kern="100">
                          <a:effectLst/>
                        </a:rPr>
                        <a:t>月中旬</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zh-CN" sz="1000" kern="100">
                          <a:effectLst/>
                        </a:rPr>
                        <a:t>进行开题报告。</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en-US" sz="1000" kern="100">
                          <a:effectLst/>
                        </a:rPr>
                        <a:t> </a:t>
                      </a:r>
                      <a:endParaRPr lang="zh-CN" sz="1000" kern="100">
                        <a:effectLst/>
                        <a:latin typeface="Times New Roman"/>
                        <a:ea typeface="宋体"/>
                      </a:endParaRPr>
                    </a:p>
                  </a:txBody>
                  <a:tcPr marL="67552" marR="67552" marT="0" marB="0"/>
                </a:tc>
              </a:tr>
              <a:tr h="869876">
                <a:tc>
                  <a:txBody>
                    <a:bodyPr/>
                    <a:lstStyle/>
                    <a:p>
                      <a:pPr algn="just">
                        <a:lnSpc>
                          <a:spcPct val="150000"/>
                        </a:lnSpc>
                        <a:spcAft>
                          <a:spcPts val="0"/>
                        </a:spcAft>
                      </a:pPr>
                      <a:r>
                        <a:rPr lang="en-US" sz="1000" kern="100">
                          <a:effectLst/>
                        </a:rPr>
                        <a:t>2018</a:t>
                      </a:r>
                      <a:r>
                        <a:rPr lang="zh-CN" sz="1000" kern="100">
                          <a:effectLst/>
                        </a:rPr>
                        <a:t>年</a:t>
                      </a:r>
                      <a:r>
                        <a:rPr lang="en-US" sz="1000" kern="100">
                          <a:effectLst/>
                        </a:rPr>
                        <a:t>10</a:t>
                      </a:r>
                      <a:r>
                        <a:rPr lang="zh-CN" sz="1000" kern="100">
                          <a:effectLst/>
                        </a:rPr>
                        <a:t>月至</a:t>
                      </a:r>
                      <a:r>
                        <a:rPr lang="en-US" sz="1000" kern="100">
                          <a:effectLst/>
                        </a:rPr>
                        <a:t>12</a:t>
                      </a:r>
                      <a:r>
                        <a:rPr lang="zh-CN" sz="1000" kern="100">
                          <a:effectLst/>
                        </a:rPr>
                        <a:t>月</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zh-CN" sz="1000" kern="100" dirty="0">
                          <a:effectLst/>
                        </a:rPr>
                        <a:t>进入毕业设计阶段，在查阅大量文献的基础上，自己设计方案，通过反复测试选择出最佳算法，并实现。</a:t>
                      </a:r>
                      <a:endParaRPr lang="zh-CN" sz="1000" kern="100" dirty="0">
                        <a:effectLst/>
                        <a:latin typeface="Times New Roman"/>
                        <a:ea typeface="宋体"/>
                      </a:endParaRPr>
                    </a:p>
                  </a:txBody>
                  <a:tcPr marL="67552" marR="67552" marT="0" marB="0"/>
                </a:tc>
                <a:tc>
                  <a:txBody>
                    <a:bodyPr/>
                    <a:lstStyle/>
                    <a:p>
                      <a:pPr algn="just">
                        <a:lnSpc>
                          <a:spcPct val="150000"/>
                        </a:lnSpc>
                        <a:spcAft>
                          <a:spcPts val="0"/>
                        </a:spcAft>
                      </a:pPr>
                      <a:r>
                        <a:rPr lang="en-US" sz="1000" kern="100">
                          <a:effectLst/>
                        </a:rPr>
                        <a:t> </a:t>
                      </a:r>
                      <a:endParaRPr lang="zh-CN" sz="1000" kern="100">
                        <a:effectLst/>
                        <a:latin typeface="Times New Roman"/>
                        <a:ea typeface="宋体"/>
                      </a:endParaRPr>
                    </a:p>
                  </a:txBody>
                  <a:tcPr marL="67552" marR="67552" marT="0" marB="0"/>
                </a:tc>
              </a:tr>
              <a:tr h="579917">
                <a:tc>
                  <a:txBody>
                    <a:bodyPr/>
                    <a:lstStyle/>
                    <a:p>
                      <a:pPr algn="just">
                        <a:lnSpc>
                          <a:spcPct val="150000"/>
                        </a:lnSpc>
                        <a:spcAft>
                          <a:spcPts val="0"/>
                        </a:spcAft>
                      </a:pPr>
                      <a:r>
                        <a:rPr lang="en-US" sz="1000" kern="100">
                          <a:effectLst/>
                        </a:rPr>
                        <a:t>2018</a:t>
                      </a:r>
                      <a:r>
                        <a:rPr lang="zh-CN" sz="1000" kern="100">
                          <a:effectLst/>
                        </a:rPr>
                        <a:t>年</a:t>
                      </a:r>
                      <a:r>
                        <a:rPr lang="en-US" sz="1000" kern="100">
                          <a:effectLst/>
                        </a:rPr>
                        <a:t>12</a:t>
                      </a:r>
                      <a:r>
                        <a:rPr lang="zh-CN" sz="1000" kern="100">
                          <a:effectLst/>
                        </a:rPr>
                        <a:t>月上下旬</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zh-CN" sz="1000" kern="100">
                          <a:effectLst/>
                        </a:rPr>
                        <a:t>论文撰写阶段，按照规范格式打印完成毕业论文初稿并提交。</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en-US" sz="1000" kern="100">
                          <a:effectLst/>
                        </a:rPr>
                        <a:t> </a:t>
                      </a:r>
                      <a:endParaRPr lang="zh-CN" sz="1000" kern="100">
                        <a:effectLst/>
                        <a:latin typeface="Times New Roman"/>
                        <a:ea typeface="宋体"/>
                      </a:endParaRPr>
                    </a:p>
                  </a:txBody>
                  <a:tcPr marL="67552" marR="67552" marT="0" marB="0"/>
                </a:tc>
              </a:tr>
              <a:tr h="579917">
                <a:tc>
                  <a:txBody>
                    <a:bodyPr/>
                    <a:lstStyle/>
                    <a:p>
                      <a:pPr algn="just">
                        <a:lnSpc>
                          <a:spcPct val="150000"/>
                        </a:lnSpc>
                        <a:spcAft>
                          <a:spcPts val="0"/>
                        </a:spcAft>
                      </a:pPr>
                      <a:r>
                        <a:rPr lang="en-US" sz="1000" kern="100">
                          <a:effectLst/>
                        </a:rPr>
                        <a:t>2019</a:t>
                      </a:r>
                      <a:r>
                        <a:rPr lang="zh-CN" sz="1000" kern="100">
                          <a:effectLst/>
                        </a:rPr>
                        <a:t>年</a:t>
                      </a:r>
                      <a:r>
                        <a:rPr lang="en-US" sz="1000" kern="100">
                          <a:effectLst/>
                        </a:rPr>
                        <a:t>01</a:t>
                      </a:r>
                      <a:r>
                        <a:rPr lang="zh-CN" sz="1000" kern="100">
                          <a:effectLst/>
                        </a:rPr>
                        <a:t>月至</a:t>
                      </a:r>
                      <a:r>
                        <a:rPr lang="en-US" sz="1000" kern="100">
                          <a:effectLst/>
                        </a:rPr>
                        <a:t>02</a:t>
                      </a:r>
                      <a:r>
                        <a:rPr lang="zh-CN" sz="1000" kern="100">
                          <a:effectLst/>
                        </a:rPr>
                        <a:t>月</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zh-CN" sz="1000" kern="100">
                          <a:effectLst/>
                        </a:rPr>
                        <a:t>论文撰写阶段，按照规范格式打印修改并完成毕业论文最后定稿。</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en-US" sz="1000" kern="100">
                          <a:effectLst/>
                        </a:rPr>
                        <a:t> </a:t>
                      </a:r>
                      <a:endParaRPr lang="zh-CN" sz="1000" kern="100">
                        <a:effectLst/>
                        <a:latin typeface="Times New Roman"/>
                        <a:ea typeface="宋体"/>
                      </a:endParaRPr>
                    </a:p>
                  </a:txBody>
                  <a:tcPr marL="67552" marR="67552" marT="0" marB="0"/>
                </a:tc>
              </a:tr>
              <a:tr h="579917">
                <a:tc>
                  <a:txBody>
                    <a:bodyPr/>
                    <a:lstStyle/>
                    <a:p>
                      <a:pPr algn="just">
                        <a:lnSpc>
                          <a:spcPct val="150000"/>
                        </a:lnSpc>
                        <a:spcAft>
                          <a:spcPts val="0"/>
                        </a:spcAft>
                      </a:pPr>
                      <a:r>
                        <a:rPr lang="en-US" sz="1000" kern="100">
                          <a:effectLst/>
                        </a:rPr>
                        <a:t>2019</a:t>
                      </a:r>
                      <a:r>
                        <a:rPr lang="zh-CN" sz="1000" kern="100">
                          <a:effectLst/>
                        </a:rPr>
                        <a:t>年</a:t>
                      </a:r>
                      <a:r>
                        <a:rPr lang="en-US" sz="1000" kern="100">
                          <a:effectLst/>
                        </a:rPr>
                        <a:t>04</a:t>
                      </a:r>
                      <a:r>
                        <a:rPr lang="zh-CN" sz="1000" kern="100">
                          <a:effectLst/>
                        </a:rPr>
                        <a:t>月中旬</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zh-CN" sz="1000" kern="100">
                          <a:effectLst/>
                        </a:rPr>
                        <a:t>论文答辩阶段。</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en-US" sz="1000" kern="100">
                          <a:effectLst/>
                        </a:rPr>
                        <a:t> </a:t>
                      </a:r>
                      <a:endParaRPr lang="zh-CN" sz="1000" kern="100">
                        <a:effectLst/>
                        <a:latin typeface="Times New Roman"/>
                        <a:ea typeface="宋体"/>
                      </a:endParaRPr>
                    </a:p>
                  </a:txBody>
                  <a:tcPr marL="67552" marR="67552" marT="0" marB="0"/>
                </a:tc>
              </a:tr>
              <a:tr h="289959">
                <a:tc>
                  <a:txBody>
                    <a:bodyPr/>
                    <a:lstStyle/>
                    <a:p>
                      <a:pPr algn="just">
                        <a:lnSpc>
                          <a:spcPct val="150000"/>
                        </a:lnSpc>
                        <a:spcAft>
                          <a:spcPts val="0"/>
                        </a:spcAft>
                      </a:pPr>
                      <a:r>
                        <a:rPr lang="en-US" sz="1000" kern="100">
                          <a:effectLst/>
                        </a:rPr>
                        <a:t> </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en-US" sz="1000" kern="100">
                          <a:effectLst/>
                        </a:rPr>
                        <a:t> </a:t>
                      </a:r>
                      <a:endParaRPr lang="zh-CN" sz="1000" kern="100">
                        <a:effectLst/>
                        <a:latin typeface="Times New Roman"/>
                        <a:ea typeface="宋体"/>
                      </a:endParaRPr>
                    </a:p>
                  </a:txBody>
                  <a:tcPr marL="67552" marR="67552" marT="0" marB="0"/>
                </a:tc>
                <a:tc>
                  <a:txBody>
                    <a:bodyPr/>
                    <a:lstStyle/>
                    <a:p>
                      <a:pPr algn="just">
                        <a:lnSpc>
                          <a:spcPct val="150000"/>
                        </a:lnSpc>
                        <a:spcAft>
                          <a:spcPts val="0"/>
                        </a:spcAft>
                      </a:pPr>
                      <a:r>
                        <a:rPr lang="en-US" sz="1000" kern="100" dirty="0">
                          <a:effectLst/>
                        </a:rPr>
                        <a:t> </a:t>
                      </a:r>
                      <a:endParaRPr lang="zh-CN" sz="1000" kern="100" dirty="0">
                        <a:effectLst/>
                        <a:latin typeface="Times New Roman"/>
                        <a:ea typeface="宋体"/>
                      </a:endParaRPr>
                    </a:p>
                  </a:txBody>
                  <a:tcPr marL="67552" marR="67552" marT="0" marB="0"/>
                </a:tc>
              </a:tr>
            </a:tbl>
          </a:graphicData>
        </a:graphic>
      </p:graphicFrame>
      <p:sp>
        <p:nvSpPr>
          <p:cNvPr id="6" name="Rectangle 1"/>
          <p:cNvSpPr>
            <a:spLocks noChangeArrowheads="1"/>
          </p:cNvSpPr>
          <p:nvPr/>
        </p:nvSpPr>
        <p:spPr bwMode="auto">
          <a:xfrm>
            <a:off x="3430588" y="15986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266700" fontAlgn="base">
              <a:spcBef>
                <a:spcPct val="0"/>
              </a:spcBef>
              <a:spcAft>
                <a:spcPct val="0"/>
              </a:spcAft>
              <a:defRPr>
                <a:solidFill>
                  <a:schemeClr val="tx1"/>
                </a:solidFill>
                <a:latin typeface="Arial" pitchFamily="34" charset="0"/>
                <a:ea typeface="宋体" pitchFamily="2" charset="-122"/>
                <a:cs typeface="宋体" pitchFamily="2" charset="-122"/>
              </a:defRPr>
            </a:lvl1pPr>
            <a:lvl2pPr marL="457200" fontAlgn="base">
              <a:spcBef>
                <a:spcPct val="0"/>
              </a:spcBef>
              <a:spcAft>
                <a:spcPct val="0"/>
              </a:spcAft>
              <a:defRPr>
                <a:solidFill>
                  <a:schemeClr val="tx1"/>
                </a:solidFill>
                <a:latin typeface="Arial" pitchFamily="34" charset="0"/>
                <a:ea typeface="宋体" pitchFamily="2" charset="-122"/>
                <a:cs typeface="宋体" pitchFamily="2" charset="-122"/>
              </a:defRPr>
            </a:lvl2pPr>
            <a:lvl3pPr marL="914400" fontAlgn="base">
              <a:spcBef>
                <a:spcPct val="0"/>
              </a:spcBef>
              <a:spcAft>
                <a:spcPct val="0"/>
              </a:spcAft>
              <a:defRPr>
                <a:solidFill>
                  <a:schemeClr val="tx1"/>
                </a:solidFill>
                <a:latin typeface="Arial" pitchFamily="34" charset="0"/>
                <a:ea typeface="宋体" pitchFamily="2" charset="-122"/>
                <a:cs typeface="宋体" pitchFamily="2" charset="-122"/>
              </a:defRPr>
            </a:lvl3pPr>
            <a:lvl4pPr marL="1371600" fontAlgn="base">
              <a:spcBef>
                <a:spcPct val="0"/>
              </a:spcBef>
              <a:spcAft>
                <a:spcPct val="0"/>
              </a:spcAft>
              <a:defRPr>
                <a:solidFill>
                  <a:schemeClr val="tx1"/>
                </a:solidFill>
                <a:latin typeface="Arial" pitchFamily="34" charset="0"/>
                <a:ea typeface="宋体" pitchFamily="2" charset="-122"/>
                <a:cs typeface="宋体" pitchFamily="2" charset="-122"/>
              </a:defRPr>
            </a:lvl4pPr>
            <a:lvl5pPr marL="1828800" fontAlgn="base">
              <a:spcBef>
                <a:spcPct val="0"/>
              </a:spcBef>
              <a:spcAft>
                <a:spcPct val="0"/>
              </a:spcAft>
              <a:defRPr>
                <a:solidFill>
                  <a:schemeClr val="tx1"/>
                </a:solidFill>
                <a:latin typeface="Arial" pitchFamily="34" charset="0"/>
                <a:ea typeface="宋体" pitchFamily="2" charset="-122"/>
                <a:cs typeface="宋体" pitchFamily="2" charset="-122"/>
              </a:defRPr>
            </a:lvl5pPr>
            <a:lvl6pPr marL="2286000" fontAlgn="base">
              <a:spcBef>
                <a:spcPct val="0"/>
              </a:spcBef>
              <a:spcAft>
                <a:spcPct val="0"/>
              </a:spcAft>
              <a:defRPr>
                <a:solidFill>
                  <a:schemeClr val="tx1"/>
                </a:solidFill>
                <a:latin typeface="Arial" pitchFamily="34" charset="0"/>
                <a:ea typeface="宋体" pitchFamily="2" charset="-122"/>
                <a:cs typeface="宋体" pitchFamily="2" charset="-122"/>
              </a:defRPr>
            </a:lvl6pPr>
            <a:lvl7pPr marL="2743200" fontAlgn="base">
              <a:spcBef>
                <a:spcPct val="0"/>
              </a:spcBef>
              <a:spcAft>
                <a:spcPct val="0"/>
              </a:spcAft>
              <a:defRPr>
                <a:solidFill>
                  <a:schemeClr val="tx1"/>
                </a:solidFill>
                <a:latin typeface="Arial" pitchFamily="34" charset="0"/>
                <a:ea typeface="宋体" pitchFamily="2" charset="-122"/>
                <a:cs typeface="宋体" pitchFamily="2" charset="-122"/>
              </a:defRPr>
            </a:lvl7pPr>
            <a:lvl8pPr marL="3200400" fontAlgn="base">
              <a:spcBef>
                <a:spcPct val="0"/>
              </a:spcBef>
              <a:spcAft>
                <a:spcPct val="0"/>
              </a:spcAft>
              <a:defRPr>
                <a:solidFill>
                  <a:schemeClr val="tx1"/>
                </a:solidFill>
                <a:latin typeface="Arial" pitchFamily="34" charset="0"/>
                <a:ea typeface="宋体" pitchFamily="2" charset="-122"/>
                <a:cs typeface="宋体" pitchFamily="2" charset="-122"/>
              </a:defRPr>
            </a:lvl8pPr>
            <a:lvl9pPr marL="3657600"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26670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Tree>
    <p:extLst>
      <p:ext uri="{BB962C8B-B14F-4D97-AF65-F5344CB8AC3E}">
        <p14:creationId xmlns:p14="http://schemas.microsoft.com/office/powerpoint/2010/main" val="1051522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4294967295"/>
          </p:nvPr>
        </p:nvSpPr>
        <p:spPr>
          <a:xfrm>
            <a:off x="0" y="36513"/>
            <a:ext cx="2151063" cy="466725"/>
          </a:xfrm>
          <a:prstGeom prst="rect">
            <a:avLst/>
          </a:prstGeom>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FIVE</a:t>
            </a:r>
          </a:p>
        </p:txBody>
      </p:sp>
      <p:sp>
        <p:nvSpPr>
          <p:cNvPr id="3" name="文本占位符 2"/>
          <p:cNvSpPr>
            <a:spLocks noGrp="1"/>
          </p:cNvSpPr>
          <p:nvPr>
            <p:ph type="body" sz="quarter" idx="4294967295"/>
          </p:nvPr>
        </p:nvSpPr>
        <p:spPr>
          <a:xfrm>
            <a:off x="355071" y="539750"/>
            <a:ext cx="3421063" cy="466725"/>
          </a:xfrm>
          <a:prstGeom prst="rect">
            <a:avLst/>
          </a:prstGeom>
        </p:spPr>
        <p:txBody>
          <a:bodyPr/>
          <a:lstStyle/>
          <a:p>
            <a:pPr marL="0" indent="0">
              <a:buNone/>
            </a:pPr>
            <a:r>
              <a:rPr lang="zh-CN" altLang="en-US" b="1"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主要结论</a:t>
            </a:r>
          </a:p>
        </p:txBody>
      </p:sp>
      <p:sp>
        <p:nvSpPr>
          <p:cNvPr id="5" name="文本框 4"/>
          <p:cNvSpPr txBox="1"/>
          <p:nvPr/>
        </p:nvSpPr>
        <p:spPr>
          <a:xfrm rot="16200000">
            <a:off x="2882173" y="-2882171"/>
            <a:ext cx="540000" cy="6304342"/>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6">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6" name="文本框 5"/>
          <p:cNvSpPr txBox="1"/>
          <p:nvPr/>
        </p:nvSpPr>
        <p:spPr>
          <a:xfrm rot="5400000">
            <a:off x="10887386" y="5553387"/>
            <a:ext cx="540000" cy="2069226"/>
          </a:xfrm>
          <a:custGeom>
            <a:avLst/>
            <a:gdLst/>
            <a:ahLst/>
            <a:cxnLst/>
            <a:rect l="l" t="t" r="r" b="b"/>
            <a:pathLst>
              <a:path w="762669" h="6304342">
                <a:moveTo>
                  <a:pt x="762669" y="0"/>
                </a:moveTo>
                <a:lnTo>
                  <a:pt x="762668" y="6304342"/>
                </a:lnTo>
                <a:lnTo>
                  <a:pt x="696390" y="6247397"/>
                </a:lnTo>
                <a:cubicBezTo>
                  <a:pt x="473120" y="6032986"/>
                  <a:pt x="301237" y="5764531"/>
                  <a:pt x="180742" y="5442029"/>
                </a:cubicBezTo>
                <a:cubicBezTo>
                  <a:pt x="60247" y="5119528"/>
                  <a:pt x="0" y="4747412"/>
                  <a:pt x="0" y="4325679"/>
                </a:cubicBezTo>
                <a:lnTo>
                  <a:pt x="0" y="56968"/>
                </a:lnTo>
                <a:cubicBezTo>
                  <a:pt x="0" y="42792"/>
                  <a:pt x="1772" y="29502"/>
                  <a:pt x="5316" y="17098"/>
                </a:cubicBezTo>
                <a:lnTo>
                  <a:pt x="13207" y="0"/>
                </a:lnTo>
                <a:close/>
              </a:path>
            </a:pathLst>
          </a:custGeom>
          <a:solidFill>
            <a:schemeClr val="accent6">
              <a:alpha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5700" dirty="0">
              <a:solidFill>
                <a:schemeClr val="accent5">
                  <a:alpha val="80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7" name="文本占位符 5"/>
          <p:cNvSpPr txBox="1">
            <a:spLocks/>
          </p:cNvSpPr>
          <p:nvPr/>
        </p:nvSpPr>
        <p:spPr>
          <a:xfrm>
            <a:off x="355071" y="36637"/>
            <a:ext cx="2151062" cy="46672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kern="1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latin typeface="Calibri" panose="020F0502020204030204" pitchFamily="34" charset="0"/>
                <a:ea typeface="微软雅黑" panose="020B0503020204020204" pitchFamily="34" charset="-122"/>
                <a:cs typeface="+mn-ea"/>
                <a:sym typeface="Calibri" panose="020F0502020204030204" pitchFamily="34" charset="0"/>
              </a:rPr>
              <a:t>PART ONE</a:t>
            </a:r>
            <a:endParaRPr lang="zh-CN" altLang="en-US"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9" name="矩形 8"/>
          <p:cNvSpPr/>
          <p:nvPr/>
        </p:nvSpPr>
        <p:spPr>
          <a:xfrm>
            <a:off x="2323399" y="2872126"/>
            <a:ext cx="7592143" cy="646331"/>
          </a:xfrm>
          <a:prstGeom prst="rect">
            <a:avLst/>
          </a:prstGeom>
        </p:spPr>
        <p:txBody>
          <a:bodyPr wrap="none">
            <a:spAutoFit/>
          </a:bodyPr>
          <a:lstStyle/>
          <a:p>
            <a:pPr defTabSz="609585"/>
            <a:r>
              <a:rPr lang="zh-CN" altLang="en-US" sz="3600" b="1"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基于</a:t>
            </a:r>
            <a:r>
              <a:rPr lang="en-US" altLang="zh-CN" sz="3600" b="1"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ARM</a:t>
            </a:r>
            <a:r>
              <a:rPr lang="zh-CN" altLang="en-US" sz="3600" b="1"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倒车影像系统的设计与实现</a:t>
            </a:r>
            <a:endParaRPr lang="zh-CN" altLang="en-US" sz="3600" b="1"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0" name="矩形 9"/>
          <p:cNvSpPr/>
          <p:nvPr/>
        </p:nvSpPr>
        <p:spPr>
          <a:xfrm>
            <a:off x="2323399" y="3397876"/>
            <a:ext cx="8071886" cy="652486"/>
          </a:xfrm>
          <a:prstGeom prst="rect">
            <a:avLst/>
          </a:prstGeom>
        </p:spPr>
        <p:txBody>
          <a:bodyPr wrap="square">
            <a:spAutoFit/>
          </a:bodyPr>
          <a:lstStyle/>
          <a:p>
            <a:pPr defTabSz="609585">
              <a:lnSpc>
                <a:spcPct val="130000"/>
              </a:lnSpc>
            </a:pPr>
            <a:r>
              <a:rPr lang="zh-CN" altLang="en-US"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通过探索和创新，结合新型技术进一步完善倒车影像系统，进一步提高了倒车影像系统的准确率和实用性，为驾驶员的操作保驾护航。</a:t>
            </a:r>
            <a:endParaRPr lang="zh-CN" altLang="en-US" sz="14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1" name="矩形 10"/>
          <p:cNvSpPr/>
          <p:nvPr/>
        </p:nvSpPr>
        <p:spPr>
          <a:xfrm>
            <a:off x="2323399" y="2531042"/>
            <a:ext cx="1294585" cy="461665"/>
          </a:xfrm>
          <a:prstGeom prst="rect">
            <a:avLst/>
          </a:prstGeom>
        </p:spPr>
        <p:txBody>
          <a:bodyPr wrap="none">
            <a:spAutoFit/>
          </a:bodyPr>
          <a:lstStyle/>
          <a:p>
            <a:pPr defTabSz="609585"/>
            <a:r>
              <a:rPr lang="en-US" altLang="zh-CN" sz="2400" b="1" dirty="0">
                <a:solidFill>
                  <a:schemeClr val="accent6">
                    <a:lumMod val="20000"/>
                    <a:lumOff val="80000"/>
                  </a:schemeClr>
                </a:solidFill>
                <a:latin typeface="Calibri" panose="020F0502020204030204" pitchFamily="34" charset="0"/>
                <a:ea typeface="微软雅黑" panose="020B0503020204020204" pitchFamily="34" charset="-122"/>
                <a:cs typeface="+mn-ea"/>
                <a:sym typeface="Calibri" panose="020F0502020204030204" pitchFamily="34" charset="0"/>
              </a:rPr>
              <a:t>Add Text</a:t>
            </a:r>
          </a:p>
        </p:txBody>
      </p:sp>
    </p:spTree>
    <p:extLst>
      <p:ext uri="{BB962C8B-B14F-4D97-AF65-F5344CB8AC3E}">
        <p14:creationId xmlns:p14="http://schemas.microsoft.com/office/powerpoint/2010/main" val="2426771552"/>
      </p:ext>
    </p:extLst>
  </p:cSld>
  <p:clrMapOvr>
    <a:masterClrMapping/>
  </p:clrMapOvr>
  <p:transition spd="slow">
    <p:comb/>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1591733" y="2676906"/>
            <a:ext cx="10176405" cy="1200329"/>
          </a:xfrm>
        </p:spPr>
        <p:txBody>
          <a:bodyPr/>
          <a:lstStyle/>
          <a:p>
            <a:r>
              <a:rPr lang="zh-CN" altLang="en-US" dirty="0">
                <a:latin typeface="Calibri" panose="020F0502020204030204" pitchFamily="34" charset="0"/>
                <a:ea typeface="微软雅黑" panose="020B0503020204020204" pitchFamily="34" charset="-122"/>
                <a:sym typeface="Calibri" panose="020F0502020204030204" pitchFamily="34" charset="0"/>
              </a:rPr>
              <a:t>参考文献</a:t>
            </a:r>
          </a:p>
        </p:txBody>
      </p:sp>
      <p:sp>
        <p:nvSpPr>
          <p:cNvPr id="3" name="文本占位符 2"/>
          <p:cNvSpPr>
            <a:spLocks noGrp="1"/>
          </p:cNvSpPr>
          <p:nvPr>
            <p:ph type="body" sz="quarter" idx="10"/>
          </p:nvPr>
        </p:nvSpPr>
        <p:spPr>
          <a:xfrm>
            <a:off x="6599238" y="2069745"/>
            <a:ext cx="5168900" cy="701731"/>
          </a:xfrm>
        </p:spPr>
        <p:txBody>
          <a:bodyPr/>
          <a:lstStyle/>
          <a:p>
            <a:r>
              <a:rPr lang="en-US" altLang="zh-CN" dirty="0">
                <a:latin typeface="Calibri" panose="020F0502020204030204" pitchFamily="34" charset="0"/>
                <a:ea typeface="微软雅黑" panose="020B0503020204020204" pitchFamily="34" charset="-122"/>
                <a:sym typeface="Calibri" panose="020F0502020204030204" pitchFamily="34" charset="0"/>
              </a:rPr>
              <a:t>PART SIX</a:t>
            </a:r>
          </a:p>
        </p:txBody>
      </p:sp>
      <p:sp>
        <p:nvSpPr>
          <p:cNvPr id="4" name="文本占位符 3"/>
          <p:cNvSpPr>
            <a:spLocks noGrp="1"/>
          </p:cNvSpPr>
          <p:nvPr>
            <p:ph type="body" sz="quarter" idx="12"/>
          </p:nvPr>
        </p:nvSpPr>
        <p:spPr>
          <a:xfrm>
            <a:off x="6599238" y="3877235"/>
            <a:ext cx="5168900" cy="244682"/>
          </a:xfrm>
        </p:spPr>
        <p:txBody>
          <a:bodyPr/>
          <a:lstStyle/>
          <a:p>
            <a:r>
              <a:rPr lang="zh-CN" altLang="en-US" dirty="0" smtClean="0">
                <a:latin typeface="Calibri" panose="020F0502020204030204" pitchFamily="34" charset="0"/>
                <a:ea typeface="微软雅黑" panose="020B0503020204020204" pitchFamily="34" charset="-122"/>
                <a:cs typeface="+mn-ea"/>
                <a:sym typeface="Calibri" panose="020F0502020204030204" pitchFamily="34" charset="0"/>
              </a:rPr>
              <a:t>主要来源为中国学术期刊网络出版总库和中国优秀硕士学位论文全文数据库</a:t>
            </a:r>
            <a:endParaRPr lang="zh-CN" altLang="en-US"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5" name="椭圆 4"/>
          <p:cNvSpPr/>
          <p:nvPr/>
        </p:nvSpPr>
        <p:spPr>
          <a:xfrm>
            <a:off x="7335838" y="6299200"/>
            <a:ext cx="393171" cy="39317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6" name="椭圆 5"/>
          <p:cNvSpPr/>
          <p:nvPr/>
        </p:nvSpPr>
        <p:spPr>
          <a:xfrm>
            <a:off x="8109321" y="6299200"/>
            <a:ext cx="393171" cy="39317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7" name="椭圆 6"/>
          <p:cNvSpPr/>
          <p:nvPr/>
        </p:nvSpPr>
        <p:spPr>
          <a:xfrm>
            <a:off x="8882804" y="6299200"/>
            <a:ext cx="393171" cy="393171"/>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8" name="椭圆 7"/>
          <p:cNvSpPr/>
          <p:nvPr/>
        </p:nvSpPr>
        <p:spPr>
          <a:xfrm>
            <a:off x="9656287" y="6299200"/>
            <a:ext cx="393171" cy="393171"/>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9" name="椭圆 8"/>
          <p:cNvSpPr/>
          <p:nvPr/>
        </p:nvSpPr>
        <p:spPr>
          <a:xfrm>
            <a:off x="10429770" y="6299200"/>
            <a:ext cx="393171" cy="393171"/>
          </a:xfrm>
          <a:prstGeom prst="ellipse">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0" name="椭圆 9"/>
          <p:cNvSpPr/>
          <p:nvPr/>
        </p:nvSpPr>
        <p:spPr>
          <a:xfrm>
            <a:off x="11203250" y="6235753"/>
            <a:ext cx="511122" cy="51112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pic>
        <p:nvPicPr>
          <p:cNvPr id="11" name="图片 10">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667" y="6375084"/>
            <a:ext cx="1828800" cy="241402"/>
          </a:xfrm>
          <a:prstGeom prst="rect">
            <a:avLst/>
          </a:prstGeom>
        </p:spPr>
      </p:pic>
    </p:spTree>
    <p:extLst>
      <p:ext uri="{BB962C8B-B14F-4D97-AF65-F5344CB8AC3E}">
        <p14:creationId xmlns:p14="http://schemas.microsoft.com/office/powerpoint/2010/main" val="256733474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SIX</a:t>
            </a:r>
          </a:p>
        </p:txBody>
      </p:sp>
      <p:sp>
        <p:nvSpPr>
          <p:cNvPr id="3" name="文本占位符 2"/>
          <p:cNvSpPr>
            <a:spLocks noGrp="1"/>
          </p:cNvSpPr>
          <p:nvPr>
            <p:ph type="body" sz="quarter" idx="11"/>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参考文献</a:t>
            </a:r>
          </a:p>
        </p:txBody>
      </p:sp>
      <p:sp>
        <p:nvSpPr>
          <p:cNvPr id="5" name="矩形 4"/>
          <p:cNvSpPr/>
          <p:nvPr/>
        </p:nvSpPr>
        <p:spPr>
          <a:xfrm>
            <a:off x="355071" y="1362971"/>
            <a:ext cx="11523662" cy="3168661"/>
          </a:xfrm>
          <a:prstGeom prst="rect">
            <a:avLst/>
          </a:prstGeom>
        </p:spPr>
        <p:txBody>
          <a:bodyPr wrap="square" numCol="2">
            <a:noAutofit/>
          </a:bodyPr>
          <a:lstStyle/>
          <a:p>
            <a:pPr>
              <a:lnSpc>
                <a:spcPct val="120000"/>
              </a:lnSpc>
            </a:pPr>
            <a:r>
              <a:rPr lang="en-US" altLang="zh-CN" sz="1400" dirty="0">
                <a:solidFill>
                  <a:schemeClr val="tx1">
                    <a:lumMod val="75000"/>
                    <a:lumOff val="25000"/>
                  </a:schemeClr>
                </a:solidFill>
                <a:latin typeface="Calibri" panose="020F0502020204030204" pitchFamily="34" charset="0"/>
                <a:ea typeface="微软雅黑" panose="020B0503020204020204" pitchFamily="34" charset="-122"/>
                <a:cs typeface="+mn-ea"/>
                <a:sym typeface="Calibri" panose="020F0502020204030204" pitchFamily="34" charset="0"/>
              </a:rPr>
              <a:t>1.</a:t>
            </a:r>
            <a:r>
              <a:rPr lang="zh-CN" altLang="en-US" sz="1400" dirty="0">
                <a:solidFill>
                  <a:schemeClr val="tx1">
                    <a:lumMod val="75000"/>
                    <a:lumOff val="25000"/>
                  </a:schemeClr>
                </a:solidFill>
                <a:latin typeface="Calibri" panose="020F0502020204030204" pitchFamily="34" charset="0"/>
                <a:ea typeface="微软雅黑" panose="020B0503020204020204" pitchFamily="34" charset="-122"/>
                <a:cs typeface="+mn-ea"/>
                <a:sym typeface="Calibri" panose="020F0502020204030204" pitchFamily="34" charset="0"/>
              </a:rPr>
              <a:t>期刊类</a:t>
            </a:r>
            <a:endParaRPr lang="en-US" altLang="zh-CN" sz="1400" dirty="0">
              <a:solidFill>
                <a:schemeClr val="tx1">
                  <a:lumMod val="75000"/>
                  <a:lumOff val="2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a:p>
            <a:r>
              <a:rPr lang="zh-CN" altLang="zh-CN" sz="1400" b="1" dirty="0"/>
              <a:t>中国学术期刊网络出版总库</a:t>
            </a:r>
            <a:endParaRPr lang="zh-CN" altLang="zh-CN" sz="1400" dirty="0"/>
          </a:p>
          <a:p>
            <a:r>
              <a:rPr lang="en-US" altLang="zh-CN" sz="1400" dirty="0"/>
              <a:t>[1]</a:t>
            </a:r>
            <a:r>
              <a:rPr lang="zh-CN" altLang="zh-CN" sz="1400" dirty="0"/>
              <a:t>基于</a:t>
            </a:r>
            <a:r>
              <a:rPr lang="en-US" altLang="zh-CN" sz="1400" dirty="0"/>
              <a:t>51</a:t>
            </a:r>
            <a:r>
              <a:rPr lang="zh-CN" altLang="zh-CN" sz="1400" dirty="0"/>
              <a:t>单片机超声波测距仪倒车雷达报警装置设计</a:t>
            </a:r>
            <a:r>
              <a:rPr lang="en-US" altLang="zh-CN" sz="1400" dirty="0"/>
              <a:t>[J]. </a:t>
            </a:r>
            <a:r>
              <a:rPr lang="zh-CN" altLang="zh-CN" sz="1400" dirty="0"/>
              <a:t>付雪健</a:t>
            </a:r>
            <a:r>
              <a:rPr lang="en-US" altLang="zh-CN" sz="1400" dirty="0"/>
              <a:t>,</a:t>
            </a:r>
            <a:r>
              <a:rPr lang="zh-CN" altLang="zh-CN" sz="1400" dirty="0"/>
              <a:t>孟俊焕</a:t>
            </a:r>
            <a:r>
              <a:rPr lang="en-US" altLang="zh-CN" sz="1400" dirty="0"/>
              <a:t>.  </a:t>
            </a:r>
            <a:r>
              <a:rPr lang="zh-CN" altLang="zh-CN" sz="1400" dirty="0"/>
              <a:t>内蒙古科技与经济</a:t>
            </a:r>
            <a:r>
              <a:rPr lang="en-US" altLang="zh-CN" sz="1400" dirty="0"/>
              <a:t>. 2016(21)</a:t>
            </a:r>
            <a:endParaRPr lang="zh-CN" altLang="zh-CN" sz="1400" dirty="0"/>
          </a:p>
          <a:p>
            <a:r>
              <a:rPr lang="en-US" altLang="zh-CN" sz="1400" dirty="0"/>
              <a:t>[2] </a:t>
            </a:r>
            <a:r>
              <a:rPr lang="zh-CN" altLang="zh-CN" sz="1400" dirty="0"/>
              <a:t>李定川</a:t>
            </a:r>
            <a:r>
              <a:rPr lang="en-US" altLang="zh-CN" sz="1400" dirty="0"/>
              <a:t>.  </a:t>
            </a:r>
            <a:r>
              <a:rPr lang="zh-CN" altLang="zh-CN" sz="1400" dirty="0"/>
              <a:t>超声波传感器技术浅析</a:t>
            </a:r>
            <a:r>
              <a:rPr lang="en-US" altLang="zh-CN" sz="1400" dirty="0"/>
              <a:t>[J]. </a:t>
            </a:r>
            <a:r>
              <a:rPr lang="zh-CN" altLang="zh-CN" sz="1400" dirty="0"/>
              <a:t>智慧工厂</a:t>
            </a:r>
            <a:r>
              <a:rPr lang="en-US" altLang="zh-CN" sz="1400" dirty="0"/>
              <a:t>. 2018(01)</a:t>
            </a:r>
            <a:endParaRPr lang="zh-CN" altLang="zh-CN" sz="1400" dirty="0"/>
          </a:p>
          <a:p>
            <a:r>
              <a:rPr lang="en-US" altLang="zh-CN" sz="1400" dirty="0"/>
              <a:t>[3] </a:t>
            </a:r>
            <a:r>
              <a:rPr lang="zh-CN" altLang="zh-CN" sz="1400" dirty="0"/>
              <a:t>许洋洋</a:t>
            </a:r>
            <a:r>
              <a:rPr lang="en-US" altLang="zh-CN" sz="1400" dirty="0"/>
              <a:t>,</a:t>
            </a:r>
            <a:r>
              <a:rPr lang="zh-CN" altLang="zh-CN" sz="1400" dirty="0"/>
              <a:t>王莹</a:t>
            </a:r>
            <a:r>
              <a:rPr lang="en-US" altLang="zh-CN" sz="1400" dirty="0"/>
              <a:t>.  </a:t>
            </a:r>
            <a:r>
              <a:rPr lang="zh-CN" altLang="zh-CN" sz="1400" dirty="0"/>
              <a:t>汽车智能防撞报警系统设计</a:t>
            </a:r>
            <a:r>
              <a:rPr lang="en-US" altLang="zh-CN" sz="1400" dirty="0"/>
              <a:t>[J]. </a:t>
            </a:r>
            <a:r>
              <a:rPr lang="zh-CN" altLang="zh-CN" sz="1400" dirty="0"/>
              <a:t>自动化技术与应用</a:t>
            </a:r>
            <a:r>
              <a:rPr lang="en-US" altLang="zh-CN" sz="1400" dirty="0"/>
              <a:t>. 2014(12)</a:t>
            </a:r>
            <a:endParaRPr lang="zh-CN" altLang="zh-CN" sz="1400" dirty="0"/>
          </a:p>
          <a:p>
            <a:r>
              <a:rPr lang="en-US" altLang="zh-CN" sz="1400" dirty="0"/>
              <a:t>[4] </a:t>
            </a:r>
            <a:r>
              <a:rPr lang="zh-CN" altLang="zh-CN" sz="1400" dirty="0"/>
              <a:t>李悦</a:t>
            </a:r>
            <a:r>
              <a:rPr lang="en-US" altLang="zh-CN" sz="1400" dirty="0"/>
              <a:t>,</a:t>
            </a:r>
            <a:r>
              <a:rPr lang="zh-CN" altLang="zh-CN" sz="1400" dirty="0"/>
              <a:t>杨海明</a:t>
            </a:r>
            <a:r>
              <a:rPr lang="en-US" altLang="zh-CN" sz="1400" dirty="0"/>
              <a:t>,</a:t>
            </a:r>
            <a:r>
              <a:rPr lang="zh-CN" altLang="zh-CN" sz="1400" dirty="0"/>
              <a:t>杨国志</a:t>
            </a:r>
            <a:r>
              <a:rPr lang="en-US" altLang="zh-CN" sz="1400" dirty="0"/>
              <a:t>,</a:t>
            </a:r>
            <a:r>
              <a:rPr lang="zh-CN" altLang="zh-CN" sz="1400" dirty="0"/>
              <a:t>任小青</a:t>
            </a:r>
            <a:r>
              <a:rPr lang="en-US" altLang="zh-CN" sz="1400" dirty="0"/>
              <a:t>.  </a:t>
            </a:r>
            <a:r>
              <a:rPr lang="zh-CN" altLang="zh-CN" sz="1400" dirty="0"/>
              <a:t>报警电路的设计与仿真</a:t>
            </a:r>
            <a:r>
              <a:rPr lang="en-US" altLang="zh-CN" sz="1400" dirty="0"/>
              <a:t>[J]. </a:t>
            </a:r>
            <a:r>
              <a:rPr lang="zh-CN" altLang="zh-CN" sz="1400" dirty="0"/>
              <a:t>信息技术</a:t>
            </a:r>
            <a:r>
              <a:rPr lang="en-US" altLang="zh-CN" sz="1400" dirty="0"/>
              <a:t>. 2014(01)</a:t>
            </a:r>
            <a:endParaRPr lang="zh-CN" altLang="zh-CN" sz="1400" dirty="0"/>
          </a:p>
          <a:p>
            <a:r>
              <a:rPr lang="en-US" altLang="zh-CN" sz="1400" dirty="0"/>
              <a:t>[5] </a:t>
            </a:r>
            <a:r>
              <a:rPr lang="zh-CN" altLang="zh-CN" sz="1400" dirty="0"/>
              <a:t>刘丽</a:t>
            </a:r>
            <a:r>
              <a:rPr lang="en-US" altLang="zh-CN" sz="1400" dirty="0"/>
              <a:t>.  </a:t>
            </a:r>
            <a:r>
              <a:rPr lang="zh-CN" altLang="zh-CN" sz="1400" dirty="0"/>
              <a:t>单片机在汽车报警系统中的应用研究</a:t>
            </a:r>
            <a:r>
              <a:rPr lang="en-US" altLang="zh-CN" sz="1400" dirty="0"/>
              <a:t>[J]. </a:t>
            </a:r>
            <a:r>
              <a:rPr lang="zh-CN" altLang="zh-CN" sz="1400" dirty="0"/>
              <a:t>中国管理信息化</a:t>
            </a:r>
            <a:r>
              <a:rPr lang="en-US" altLang="zh-CN" sz="1400" dirty="0"/>
              <a:t>. 2016(12)</a:t>
            </a:r>
            <a:endParaRPr lang="zh-CN" altLang="zh-CN" sz="1400" dirty="0"/>
          </a:p>
          <a:p>
            <a:endParaRPr lang="en-US" altLang="zh-CN" sz="1400" b="1" dirty="0" smtClean="0"/>
          </a:p>
          <a:p>
            <a:endParaRPr lang="en-US" altLang="zh-CN" sz="1400" b="1" dirty="0"/>
          </a:p>
          <a:p>
            <a:endParaRPr lang="en-US" altLang="zh-CN" sz="1400" b="1" dirty="0" smtClean="0"/>
          </a:p>
          <a:p>
            <a:endParaRPr lang="en-US" altLang="zh-CN" sz="1400" b="1" dirty="0"/>
          </a:p>
          <a:p>
            <a:endParaRPr lang="en-US" altLang="zh-CN" sz="1400" b="1" dirty="0" smtClean="0"/>
          </a:p>
          <a:p>
            <a:endParaRPr lang="en-US" altLang="zh-CN" sz="1400" b="1" dirty="0"/>
          </a:p>
          <a:p>
            <a:r>
              <a:rPr lang="zh-CN" altLang="zh-CN" sz="1400" b="1" dirty="0" smtClean="0"/>
              <a:t>国际</a:t>
            </a:r>
            <a:r>
              <a:rPr lang="zh-CN" altLang="zh-CN" sz="1400" b="1" dirty="0"/>
              <a:t>期刊数据库</a:t>
            </a:r>
            <a:endParaRPr lang="zh-CN" altLang="zh-CN" sz="1400" dirty="0"/>
          </a:p>
          <a:p>
            <a:r>
              <a:rPr lang="en-US" altLang="zh-CN" sz="1400" dirty="0"/>
              <a:t>[1] </a:t>
            </a:r>
            <a:r>
              <a:rPr lang="en-US" altLang="zh-CN" sz="1400" dirty="0" err="1"/>
              <a:t>Zhi</a:t>
            </a:r>
            <a:r>
              <a:rPr lang="en-US" altLang="zh-CN" sz="1400" dirty="0"/>
              <a:t> Yuan </a:t>
            </a:r>
            <a:r>
              <a:rPr lang="en-US" altLang="zh-CN" sz="1400" dirty="0" err="1"/>
              <a:t>Shi,Bing</a:t>
            </a:r>
            <a:r>
              <a:rPr lang="en-US" altLang="zh-CN" sz="1400" dirty="0"/>
              <a:t> Bing </a:t>
            </a:r>
            <a:r>
              <a:rPr lang="en-US" altLang="zh-CN" sz="1400" dirty="0" err="1"/>
              <a:t>Ding,Jin</a:t>
            </a:r>
            <a:r>
              <a:rPr lang="en-US" altLang="zh-CN" sz="1400" dirty="0"/>
              <a:t> Feng </a:t>
            </a:r>
            <a:r>
              <a:rPr lang="en-US" altLang="zh-CN" sz="1400" dirty="0" err="1"/>
              <a:t>Lin,Chao</a:t>
            </a:r>
            <a:r>
              <a:rPr lang="en-US" altLang="zh-CN" sz="1400" dirty="0"/>
              <a:t> Feng.  The Embedded Video System Based on N32926 with RT-Thread[J]. Applied Mechanics and Materials . 2015 (713)</a:t>
            </a:r>
            <a:endParaRPr lang="zh-CN" altLang="zh-CN" sz="1400" dirty="0"/>
          </a:p>
          <a:p>
            <a:r>
              <a:rPr lang="en-US" altLang="zh-CN" sz="1400"/>
              <a:t> </a:t>
            </a:r>
            <a:endParaRPr lang="en-US" altLang="zh-CN" sz="1400" dirty="0">
              <a:solidFill>
                <a:schemeClr val="tx1">
                  <a:lumMod val="75000"/>
                  <a:lumOff val="2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a:p>
            <a:pPr>
              <a:lnSpc>
                <a:spcPct val="120000"/>
              </a:lnSpc>
            </a:pPr>
            <a:r>
              <a:rPr lang="en-US" altLang="zh-CN" sz="1400" dirty="0" smtClean="0">
                <a:solidFill>
                  <a:schemeClr val="tx1">
                    <a:lumMod val="75000"/>
                    <a:lumOff val="25000"/>
                  </a:schemeClr>
                </a:solidFill>
                <a:latin typeface="Calibri" panose="020F0502020204030204" pitchFamily="34" charset="0"/>
                <a:ea typeface="微软雅黑" panose="020B0503020204020204" pitchFamily="34" charset="-122"/>
                <a:cs typeface="+mn-ea"/>
                <a:sym typeface="Calibri" panose="020F0502020204030204" pitchFamily="34" charset="0"/>
              </a:rPr>
              <a:t>2..</a:t>
            </a:r>
            <a:r>
              <a:rPr lang="zh-CN" altLang="en-US" sz="1400" dirty="0">
                <a:solidFill>
                  <a:schemeClr val="tx1">
                    <a:lumMod val="75000"/>
                    <a:lumOff val="25000"/>
                  </a:schemeClr>
                </a:solidFill>
                <a:latin typeface="Calibri" panose="020F0502020204030204" pitchFamily="34" charset="0"/>
                <a:ea typeface="微软雅黑" panose="020B0503020204020204" pitchFamily="34" charset="-122"/>
                <a:cs typeface="+mn-ea"/>
                <a:sym typeface="Calibri" panose="020F0502020204030204" pitchFamily="34" charset="0"/>
              </a:rPr>
              <a:t>学位</a:t>
            </a:r>
            <a:r>
              <a:rPr lang="zh-CN" altLang="en-US" sz="1400" dirty="0" smtClean="0">
                <a:solidFill>
                  <a:schemeClr val="tx1">
                    <a:lumMod val="75000"/>
                    <a:lumOff val="25000"/>
                  </a:schemeClr>
                </a:solidFill>
                <a:latin typeface="Calibri" panose="020F0502020204030204" pitchFamily="34" charset="0"/>
                <a:ea typeface="微软雅黑" panose="020B0503020204020204" pitchFamily="34" charset="-122"/>
                <a:cs typeface="+mn-ea"/>
                <a:sym typeface="Calibri" panose="020F0502020204030204" pitchFamily="34" charset="0"/>
              </a:rPr>
              <a:t>论文</a:t>
            </a:r>
            <a:endParaRPr lang="en-US" altLang="zh-CN" sz="1400" dirty="0" smtClean="0">
              <a:solidFill>
                <a:schemeClr val="tx1">
                  <a:lumMod val="75000"/>
                  <a:lumOff val="2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a:p>
            <a:r>
              <a:rPr lang="zh-CN" altLang="zh-CN" sz="1400" b="1" dirty="0"/>
              <a:t>中国优秀硕士学位论文全文数据库</a:t>
            </a:r>
            <a:endParaRPr lang="zh-CN" altLang="zh-CN" sz="1400" dirty="0"/>
          </a:p>
          <a:p>
            <a:r>
              <a:rPr lang="en-US" altLang="zh-CN" sz="1400" dirty="0"/>
              <a:t>[1] </a:t>
            </a:r>
            <a:r>
              <a:rPr lang="zh-CN" altLang="zh-CN" sz="1400" dirty="0"/>
              <a:t>潘飞平</a:t>
            </a:r>
            <a:r>
              <a:rPr lang="en-US" altLang="zh-CN" sz="1400" dirty="0"/>
              <a:t>.  </a:t>
            </a:r>
            <a:r>
              <a:rPr lang="zh-CN" altLang="zh-CN" sz="1400" dirty="0"/>
              <a:t>基于</a:t>
            </a:r>
            <a:r>
              <a:rPr lang="en-US" altLang="zh-CN" sz="1400" dirty="0"/>
              <a:t>ARM</a:t>
            </a:r>
            <a:r>
              <a:rPr lang="zh-CN" altLang="zh-CN" sz="1400" dirty="0"/>
              <a:t>的车载全景影像倒车系统的设计</a:t>
            </a:r>
            <a:r>
              <a:rPr lang="en-US" altLang="zh-CN" sz="1400" dirty="0"/>
              <a:t>[D]. </a:t>
            </a:r>
            <a:r>
              <a:rPr lang="zh-CN" altLang="zh-CN" sz="1400" dirty="0"/>
              <a:t>武汉工程大学</a:t>
            </a:r>
            <a:r>
              <a:rPr lang="en-US" altLang="zh-CN" sz="1400" dirty="0"/>
              <a:t> </a:t>
            </a:r>
            <a:r>
              <a:rPr lang="en-US" altLang="zh-CN" sz="1400" dirty="0" smtClean="0"/>
              <a:t>2015</a:t>
            </a:r>
          </a:p>
          <a:p>
            <a:r>
              <a:rPr lang="en-US" altLang="zh-CN" sz="1400" dirty="0"/>
              <a:t>[2] </a:t>
            </a:r>
            <a:r>
              <a:rPr lang="zh-CN" altLang="zh-CN" sz="1400" dirty="0"/>
              <a:t>张梁</a:t>
            </a:r>
            <a:r>
              <a:rPr lang="en-US" altLang="zh-CN" sz="1400" dirty="0"/>
              <a:t>.  </a:t>
            </a:r>
            <a:r>
              <a:rPr lang="zh-CN" altLang="zh-CN" sz="1400" dirty="0"/>
              <a:t>基于</a:t>
            </a:r>
            <a:r>
              <a:rPr lang="en-US" altLang="zh-CN" sz="1400" dirty="0"/>
              <a:t>FPGA</a:t>
            </a:r>
            <a:r>
              <a:rPr lang="zh-CN" altLang="zh-CN" sz="1400" dirty="0"/>
              <a:t>的</a:t>
            </a:r>
            <a:r>
              <a:rPr lang="en-US" altLang="zh-CN" sz="1400" dirty="0"/>
              <a:t>360</a:t>
            </a:r>
            <a:r>
              <a:rPr lang="zh-CN" altLang="zh-CN" sz="1400" dirty="0"/>
              <a:t>度全景泊车辅助系统的设计与实现</a:t>
            </a:r>
            <a:r>
              <a:rPr lang="en-US" altLang="zh-CN" sz="1400" dirty="0"/>
              <a:t>[D]. </a:t>
            </a:r>
            <a:r>
              <a:rPr lang="zh-CN" altLang="zh-CN" sz="1400" dirty="0"/>
              <a:t>武汉科技大学</a:t>
            </a:r>
            <a:r>
              <a:rPr lang="en-US" altLang="zh-CN" sz="1400" dirty="0"/>
              <a:t> 2016</a:t>
            </a:r>
            <a:endParaRPr lang="zh-CN" altLang="zh-CN" sz="1400" dirty="0"/>
          </a:p>
          <a:p>
            <a:endParaRPr lang="zh-CN" altLang="zh-CN" sz="1400" dirty="0"/>
          </a:p>
          <a:p>
            <a:pPr>
              <a:lnSpc>
                <a:spcPct val="120000"/>
              </a:lnSpc>
            </a:pPr>
            <a:endParaRPr lang="zh-CN" altLang="en-US" sz="1400" dirty="0">
              <a:solidFill>
                <a:schemeClr val="tx1">
                  <a:lumMod val="75000"/>
                  <a:lumOff val="2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a:p>
            <a:endParaRPr lang="en-US" altLang="zh-CN" sz="1400" dirty="0">
              <a:solidFill>
                <a:schemeClr val="tx1">
                  <a:lumMod val="75000"/>
                  <a:lumOff val="2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Tree>
    <p:extLst>
      <p:ext uri="{BB962C8B-B14F-4D97-AF65-F5344CB8AC3E}">
        <p14:creationId xmlns:p14="http://schemas.microsoft.com/office/powerpoint/2010/main" val="2625742170"/>
      </p:ext>
    </p:extLst>
  </p:cSld>
  <p:clrMapOvr>
    <a:masterClrMapping/>
  </p:clrMapOvr>
  <p:transition spd="slow">
    <p:comb/>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dc.office.msn.com.cn/t/99/F38F622AE54CED28D598A8111343D6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99"/>
            <a:ext cx="12192000" cy="6856101"/>
          </a:xfrm>
          <a:prstGeom prst="rect">
            <a:avLst/>
          </a:prstGeom>
          <a:extLst>
            <a:ext uri="{909E8E84-426E-40DD-AFC4-6F175D3DCCD1}">
              <a14:hiddenFill xmlns:a14="http://schemas.microsoft.com/office/drawing/2010/main">
                <a:solidFill>
                  <a:srgbClr val="FFFFFF"/>
                </a:solidFill>
              </a14:hiddenFill>
            </a:ext>
          </a:extLst>
        </p:spPr>
      </p:pic>
      <p:sp>
        <p:nvSpPr>
          <p:cNvPr id="3" name="矩形 2"/>
          <p:cNvSpPr/>
          <p:nvPr/>
        </p:nvSpPr>
        <p:spPr>
          <a:xfrm>
            <a:off x="440603" y="759873"/>
            <a:ext cx="1569660" cy="646331"/>
          </a:xfrm>
          <a:prstGeom prst="rect">
            <a:avLst/>
          </a:prstGeom>
        </p:spPr>
        <p:txBody>
          <a:bodyPr wrap="none">
            <a:spAutoFit/>
          </a:bodyPr>
          <a:lstStyle/>
          <a:p>
            <a:pPr defTabSz="609585"/>
            <a:r>
              <a:rPr lang="zh-CN" altLang="en-US"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科技改变生活</a:t>
            </a:r>
            <a:endParaRPr lang="en-US" altLang="zh-CN"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a:p>
            <a:pPr defTabSz="609585"/>
            <a:r>
              <a:rPr lang="zh-CN" altLang="en-US" sz="18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创新营造未来</a:t>
            </a:r>
            <a:endParaRPr lang="zh-CN" altLang="en-US" sz="18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Tree>
    <p:extLst>
      <p:ext uri="{BB962C8B-B14F-4D97-AF65-F5344CB8AC3E}">
        <p14:creationId xmlns:p14="http://schemas.microsoft.com/office/powerpoint/2010/main" val="35086697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416581" y="1851645"/>
            <a:ext cx="5358838" cy="3154710"/>
          </a:xfrm>
          <a:prstGeom prst="rect">
            <a:avLst/>
          </a:prstGeom>
          <a:noFill/>
          <a:effectLst>
            <a:reflection blurRad="38100" stA="54000" endPos="39000" dir="5400000" sy="-100000" algn="bl" rotWithShape="0"/>
          </a:effectLst>
        </p:spPr>
        <p:txBody>
          <a:bodyPr wrap="none" rtlCol="0">
            <a:spAutoFit/>
          </a:bodyPr>
          <a:lstStyle/>
          <a:p>
            <a:pPr algn="ctr"/>
            <a:r>
              <a:rPr lang="en-US" altLang="zh-CN" sz="19900" b="1" spc="-3000" dirty="0">
                <a:solidFill>
                  <a:schemeClr val="accent1">
                    <a:alpha val="80000"/>
                  </a:schemeClr>
                </a:solidFill>
                <a:effectLst>
                  <a:reflection blurRad="76200" stA="61000" endPos="45500" dir="5400000" sy="-100000" algn="bl" rotWithShape="0"/>
                </a:effectLst>
                <a:latin typeface="Calibri" panose="020F0502020204030204" pitchFamily="34" charset="0"/>
                <a:ea typeface="微软雅黑" panose="020B0503020204020204" pitchFamily="34" charset="-122"/>
                <a:cs typeface="+mn-ea"/>
                <a:sym typeface="Calibri" panose="020F0502020204030204" pitchFamily="34" charset="0"/>
              </a:rPr>
              <a:t>T</a:t>
            </a:r>
            <a:r>
              <a:rPr lang="en-US" altLang="zh-CN" sz="19900" b="1" spc="-3000" dirty="0">
                <a:solidFill>
                  <a:schemeClr val="accent2">
                    <a:alpha val="80000"/>
                  </a:schemeClr>
                </a:solidFill>
                <a:effectLst>
                  <a:reflection blurRad="76200" stA="61000" endPos="45500" dir="5400000" sy="-100000" algn="bl" rotWithShape="0"/>
                </a:effectLst>
                <a:latin typeface="Calibri" panose="020F0502020204030204" pitchFamily="34" charset="0"/>
                <a:ea typeface="微软雅黑" panose="020B0503020204020204" pitchFamily="34" charset="-122"/>
                <a:cs typeface="+mn-ea"/>
                <a:sym typeface="Calibri" panose="020F0502020204030204" pitchFamily="34" charset="0"/>
              </a:rPr>
              <a:t>h</a:t>
            </a:r>
            <a:r>
              <a:rPr lang="en-US" altLang="zh-CN" sz="19900" b="1" spc="-3000" dirty="0">
                <a:solidFill>
                  <a:schemeClr val="accent3">
                    <a:alpha val="80000"/>
                  </a:schemeClr>
                </a:solidFill>
                <a:effectLst>
                  <a:reflection blurRad="76200" stA="61000" endPos="45500" dir="5400000" sy="-100000" algn="bl" rotWithShape="0"/>
                </a:effectLst>
                <a:latin typeface="Calibri" panose="020F0502020204030204" pitchFamily="34" charset="0"/>
                <a:ea typeface="微软雅黑" panose="020B0503020204020204" pitchFamily="34" charset="-122"/>
                <a:cs typeface="+mn-ea"/>
                <a:sym typeface="Calibri" panose="020F0502020204030204" pitchFamily="34" charset="0"/>
              </a:rPr>
              <a:t>a</a:t>
            </a:r>
            <a:r>
              <a:rPr lang="en-US" altLang="zh-CN" sz="19900" b="1" spc="-3000" dirty="0">
                <a:solidFill>
                  <a:schemeClr val="accent4">
                    <a:alpha val="80000"/>
                  </a:schemeClr>
                </a:solidFill>
                <a:effectLst>
                  <a:reflection blurRad="76200" stA="61000" endPos="45500" dir="5400000" sy="-100000" algn="bl" rotWithShape="0"/>
                </a:effectLst>
                <a:latin typeface="Calibri" panose="020F0502020204030204" pitchFamily="34" charset="0"/>
                <a:ea typeface="微软雅黑" panose="020B0503020204020204" pitchFamily="34" charset="-122"/>
                <a:cs typeface="+mn-ea"/>
                <a:sym typeface="Calibri" panose="020F0502020204030204" pitchFamily="34" charset="0"/>
              </a:rPr>
              <a:t>n</a:t>
            </a:r>
            <a:r>
              <a:rPr lang="en-US" altLang="zh-CN" sz="19900" b="1" spc="-3000" dirty="0">
                <a:solidFill>
                  <a:schemeClr val="accent6">
                    <a:alpha val="80000"/>
                  </a:schemeClr>
                </a:solidFill>
                <a:effectLst>
                  <a:reflection blurRad="76200" stA="61000" endPos="45500" dir="5400000" sy="-100000" algn="bl" rotWithShape="0"/>
                </a:effectLst>
                <a:latin typeface="Calibri" panose="020F0502020204030204" pitchFamily="34" charset="0"/>
                <a:ea typeface="微软雅黑" panose="020B0503020204020204" pitchFamily="34" charset="-122"/>
                <a:cs typeface="+mn-ea"/>
                <a:sym typeface="Calibri" panose="020F0502020204030204" pitchFamily="34" charset="0"/>
              </a:rPr>
              <a:t>k</a:t>
            </a:r>
            <a:r>
              <a:rPr lang="en-US" altLang="zh-CN" sz="19900" b="1" spc="-3000" dirty="0">
                <a:solidFill>
                  <a:schemeClr val="accent5">
                    <a:alpha val="80000"/>
                  </a:schemeClr>
                </a:solidFill>
                <a:effectLst>
                  <a:reflection blurRad="76200" stA="61000" endPos="45500" dir="5400000" sy="-100000" algn="bl" rotWithShape="0"/>
                </a:effectLst>
                <a:latin typeface="Calibri" panose="020F0502020204030204" pitchFamily="34" charset="0"/>
                <a:ea typeface="微软雅黑" panose="020B0503020204020204" pitchFamily="34" charset="-122"/>
                <a:cs typeface="+mn-ea"/>
                <a:sym typeface="Calibri" panose="020F0502020204030204" pitchFamily="34" charset="0"/>
              </a:rPr>
              <a:t>s</a:t>
            </a:r>
            <a:endParaRPr lang="zh-CN" altLang="en-US" sz="19900" b="1" spc="-3000" dirty="0">
              <a:solidFill>
                <a:schemeClr val="accent5">
                  <a:alpha val="80000"/>
                </a:schemeClr>
              </a:solidFill>
              <a:effectLst>
                <a:reflection blurRad="76200" stA="61000" endPos="45500" dir="5400000" sy="-100000" algn="bl" rotWithShape="0"/>
              </a:effectLst>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3" name="文本占位符 2"/>
          <p:cNvSpPr txBox="1">
            <a:spLocks/>
          </p:cNvSpPr>
          <p:nvPr/>
        </p:nvSpPr>
        <p:spPr>
          <a:xfrm>
            <a:off x="3769948" y="4983889"/>
            <a:ext cx="4652102" cy="3063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1600" dirty="0">
                <a:latin typeface="Calibri" panose="020F0502020204030204" pitchFamily="34" charset="0"/>
                <a:ea typeface="微软雅黑" panose="020B0503020204020204" pitchFamily="34" charset="-122"/>
                <a:cs typeface="+mn-ea"/>
                <a:sym typeface="Calibri" panose="020F0502020204030204" pitchFamily="34" charset="0"/>
              </a:rPr>
              <a:t>指导老师</a:t>
            </a:r>
            <a:r>
              <a:rPr lang="zh-CN" altLang="en-US" sz="1600" dirty="0" smtClean="0">
                <a:latin typeface="Calibri" panose="020F0502020204030204" pitchFamily="34" charset="0"/>
                <a:ea typeface="微软雅黑" panose="020B0503020204020204" pitchFamily="34" charset="-122"/>
                <a:cs typeface="+mn-ea"/>
                <a:sym typeface="Calibri" panose="020F0502020204030204" pitchFamily="34" charset="0"/>
              </a:rPr>
              <a:t>：</a:t>
            </a:r>
            <a:r>
              <a:rPr lang="zh-CN" altLang="en-US" sz="1600" dirty="0">
                <a:latin typeface="Calibri" panose="020F0502020204030204" pitchFamily="34" charset="0"/>
                <a:ea typeface="微软雅黑" panose="020B0503020204020204" pitchFamily="34" charset="-122"/>
                <a:cs typeface="+mn-ea"/>
                <a:sym typeface="Calibri" panose="020F0502020204030204" pitchFamily="34" charset="0"/>
              </a:rPr>
              <a:t>张大伟</a:t>
            </a:r>
            <a:r>
              <a:rPr lang="en-US" altLang="zh-CN" sz="1600" dirty="0" smtClean="0">
                <a:latin typeface="Calibri" panose="020F0502020204030204" pitchFamily="34" charset="0"/>
                <a:ea typeface="微软雅黑" panose="020B0503020204020204" pitchFamily="34" charset="-122"/>
                <a:cs typeface="+mn-ea"/>
                <a:sym typeface="Calibri" panose="020F0502020204030204" pitchFamily="34" charset="0"/>
              </a:rPr>
              <a:t>  </a:t>
            </a:r>
            <a:r>
              <a:rPr lang="zh-CN" altLang="en-US" sz="1600" dirty="0" smtClean="0">
                <a:latin typeface="Calibri" panose="020F0502020204030204" pitchFamily="34" charset="0"/>
                <a:ea typeface="微软雅黑" panose="020B0503020204020204" pitchFamily="34" charset="-122"/>
                <a:cs typeface="+mn-ea"/>
                <a:sym typeface="Calibri" panose="020F0502020204030204" pitchFamily="34" charset="0"/>
              </a:rPr>
              <a:t>报告人：</a:t>
            </a:r>
            <a:r>
              <a:rPr lang="zh-CN" altLang="en-US" sz="1600" dirty="0">
                <a:latin typeface="Calibri" panose="020F0502020204030204" pitchFamily="34" charset="0"/>
                <a:ea typeface="微软雅黑" panose="020B0503020204020204" pitchFamily="34" charset="-122"/>
                <a:cs typeface="+mn-ea"/>
                <a:sym typeface="Calibri" panose="020F0502020204030204" pitchFamily="34" charset="0"/>
              </a:rPr>
              <a:t>郑春来</a:t>
            </a:r>
            <a:endParaRPr lang="en-US" altLang="zh-CN" sz="1600" dirty="0">
              <a:latin typeface="Calibri" panose="020F0502020204030204" pitchFamily="34" charset="0"/>
              <a:ea typeface="微软雅黑" panose="020B0503020204020204" pitchFamily="34" charset="-122"/>
              <a:cs typeface="+mn-ea"/>
              <a:sym typeface="Calibri" panose="020F0502020204030204" pitchFamily="34" charset="0"/>
            </a:endParaRPr>
          </a:p>
          <a:p>
            <a:pPr marL="0" indent="0" algn="ctr">
              <a:buNone/>
            </a:pPr>
            <a:endParaRPr lang="zh-CN" altLang="en-US" sz="1600"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4" name="文本占位符 3"/>
          <p:cNvSpPr txBox="1">
            <a:spLocks/>
          </p:cNvSpPr>
          <p:nvPr/>
        </p:nvSpPr>
        <p:spPr>
          <a:xfrm>
            <a:off x="3769948" y="5276157"/>
            <a:ext cx="4652102" cy="3063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1600" dirty="0" smtClean="0">
                <a:latin typeface="Calibri" panose="020F0502020204030204" pitchFamily="34" charset="0"/>
                <a:ea typeface="微软雅黑" panose="020B0503020204020204" pitchFamily="34" charset="-122"/>
                <a:cs typeface="+mn-ea"/>
                <a:sym typeface="Calibri" panose="020F0502020204030204" pitchFamily="34" charset="0"/>
              </a:rPr>
              <a:t>内蒙古师范大学</a:t>
            </a:r>
            <a:r>
              <a:rPr lang="en-US" altLang="zh-CN" sz="1600" dirty="0" smtClean="0">
                <a:latin typeface="Calibri" panose="020F0502020204030204" pitchFamily="34" charset="0"/>
                <a:ea typeface="微软雅黑" panose="020B0503020204020204" pitchFamily="34" charset="-122"/>
                <a:cs typeface="+mn-ea"/>
                <a:sym typeface="Calibri" panose="020F0502020204030204" pitchFamily="34" charset="0"/>
              </a:rPr>
              <a:t>-</a:t>
            </a:r>
            <a:r>
              <a:rPr lang="zh-CN" altLang="en-US" sz="1600" dirty="0" smtClean="0">
                <a:latin typeface="Calibri" panose="020F0502020204030204" pitchFamily="34" charset="0"/>
                <a:ea typeface="微软雅黑" panose="020B0503020204020204" pitchFamily="34" charset="-122"/>
                <a:cs typeface="+mn-ea"/>
                <a:sym typeface="Calibri" panose="020F0502020204030204" pitchFamily="34" charset="0"/>
              </a:rPr>
              <a:t>网络技术学院</a:t>
            </a:r>
            <a:endParaRPr lang="en-US" altLang="zh-CN" sz="1600" dirty="0">
              <a:latin typeface="Calibri" panose="020F0502020204030204" pitchFamily="34" charset="0"/>
              <a:ea typeface="微软雅黑" panose="020B0503020204020204" pitchFamily="34" charset="-122"/>
              <a:cs typeface="+mn-ea"/>
              <a:sym typeface="Calibri" panose="020F0502020204030204" pitchFamily="34" charset="0"/>
            </a:endParaRPr>
          </a:p>
          <a:p>
            <a:pPr marL="0" indent="0" algn="ctr">
              <a:buNone/>
            </a:pPr>
            <a:endParaRPr lang="zh-CN" altLang="en-US" sz="1600" dirty="0">
              <a:latin typeface="Calibri" panose="020F0502020204030204" pitchFamily="34" charset="0"/>
              <a:ea typeface="微软雅黑" panose="020B0503020204020204" pitchFamily="34" charset="-122"/>
              <a:cs typeface="+mn-ea"/>
              <a:sym typeface="Calibri" panose="020F0502020204030204" pitchFamily="34" charset="0"/>
            </a:endParaRPr>
          </a:p>
        </p:txBody>
      </p:sp>
    </p:spTree>
    <p:extLst>
      <p:ext uri="{BB962C8B-B14F-4D97-AF65-F5344CB8AC3E}">
        <p14:creationId xmlns:p14="http://schemas.microsoft.com/office/powerpoint/2010/main" val="177242255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ONE</a:t>
            </a:r>
          </a:p>
        </p:txBody>
      </p:sp>
      <p:sp>
        <p:nvSpPr>
          <p:cNvPr id="3" name="文本占位符 2"/>
          <p:cNvSpPr>
            <a:spLocks noGrp="1"/>
          </p:cNvSpPr>
          <p:nvPr>
            <p:ph type="body" sz="quarter" idx="11"/>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TWO</a:t>
            </a:r>
            <a:endParaRPr lang="zh-CN" altLang="en-US"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4" name="文本占位符 3"/>
          <p:cNvSpPr>
            <a:spLocks noGrp="1"/>
          </p:cNvSpPr>
          <p:nvPr>
            <p:ph type="body" sz="quarter" idx="12"/>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THREE</a:t>
            </a:r>
          </a:p>
        </p:txBody>
      </p:sp>
      <p:sp>
        <p:nvSpPr>
          <p:cNvPr id="5" name="文本占位符 4"/>
          <p:cNvSpPr>
            <a:spLocks noGrp="1"/>
          </p:cNvSpPr>
          <p:nvPr>
            <p:ph type="body" sz="quarter" idx="13"/>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FOUR</a:t>
            </a:r>
            <a:endParaRPr lang="zh-CN" altLang="en-US"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6" name="文本占位符 5"/>
          <p:cNvSpPr>
            <a:spLocks noGrp="1"/>
          </p:cNvSpPr>
          <p:nvPr>
            <p:ph type="body" sz="quarter" idx="14"/>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FIVE</a:t>
            </a:r>
            <a:endParaRPr lang="zh-CN" altLang="en-US"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7" name="文本占位符 6"/>
          <p:cNvSpPr>
            <a:spLocks noGrp="1"/>
          </p:cNvSpPr>
          <p:nvPr>
            <p:ph type="body" sz="quarter" idx="15"/>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SIX</a:t>
            </a:r>
            <a:endParaRPr lang="zh-CN" altLang="en-US"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8" name="文本占位符 7"/>
          <p:cNvSpPr>
            <a:spLocks noGrp="1"/>
          </p:cNvSpPr>
          <p:nvPr>
            <p:ph type="body" sz="quarter" idx="16"/>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选题背景</a:t>
            </a:r>
          </a:p>
        </p:txBody>
      </p:sp>
      <p:sp>
        <p:nvSpPr>
          <p:cNvPr id="9" name="文本占位符 8"/>
          <p:cNvSpPr>
            <a:spLocks noGrp="1"/>
          </p:cNvSpPr>
          <p:nvPr>
            <p:ph type="body" sz="quarter" idx="17"/>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论文结构</a:t>
            </a:r>
          </a:p>
        </p:txBody>
      </p:sp>
      <p:sp>
        <p:nvSpPr>
          <p:cNvPr id="10" name="文本占位符 9"/>
          <p:cNvSpPr>
            <a:spLocks noGrp="1"/>
          </p:cNvSpPr>
          <p:nvPr>
            <p:ph type="body" sz="quarter" idx="18"/>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研究方法</a:t>
            </a:r>
          </a:p>
        </p:txBody>
      </p:sp>
      <p:sp>
        <p:nvSpPr>
          <p:cNvPr id="11" name="文本占位符 10"/>
          <p:cNvSpPr>
            <a:spLocks noGrp="1"/>
          </p:cNvSpPr>
          <p:nvPr>
            <p:ph type="body" sz="quarter" idx="19"/>
          </p:nvPr>
        </p:nvSpPr>
        <p:spPr/>
        <p:txBody>
          <a:bodyPr/>
          <a:lstStyle/>
          <a:p>
            <a:r>
              <a:rPr lang="zh-CN" altLang="en-US" dirty="0" smtClean="0">
                <a:latin typeface="Calibri" panose="020F0502020204030204" pitchFamily="34" charset="0"/>
                <a:ea typeface="微软雅黑" panose="020B0503020204020204" pitchFamily="34" charset="-122"/>
                <a:cs typeface="+mn-ea"/>
                <a:sym typeface="Calibri" panose="020F0502020204030204" pitchFamily="34" charset="0"/>
              </a:rPr>
              <a:t>工作</a:t>
            </a:r>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安排</a:t>
            </a:r>
          </a:p>
        </p:txBody>
      </p:sp>
      <p:sp>
        <p:nvSpPr>
          <p:cNvPr id="12" name="文本占位符 11"/>
          <p:cNvSpPr>
            <a:spLocks noGrp="1"/>
          </p:cNvSpPr>
          <p:nvPr>
            <p:ph type="body" sz="quarter" idx="20"/>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主要结论</a:t>
            </a:r>
          </a:p>
        </p:txBody>
      </p:sp>
      <p:sp>
        <p:nvSpPr>
          <p:cNvPr id="13" name="文本占位符 12"/>
          <p:cNvSpPr>
            <a:spLocks noGrp="1"/>
          </p:cNvSpPr>
          <p:nvPr>
            <p:ph type="body" sz="quarter" idx="21"/>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参考文献</a:t>
            </a:r>
          </a:p>
        </p:txBody>
      </p:sp>
      <p:sp>
        <p:nvSpPr>
          <p:cNvPr id="14" name="文本占位符 13"/>
          <p:cNvSpPr>
            <a:spLocks noGrp="1"/>
          </p:cNvSpPr>
          <p:nvPr>
            <p:ph type="body" sz="quarter" idx="25"/>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目录</a:t>
            </a:r>
            <a:endParaRPr lang="en-US" altLang="zh-CN" dirty="0">
              <a:latin typeface="Calibri" panose="020F0502020204030204" pitchFamily="34" charset="0"/>
              <a:ea typeface="微软雅黑" panose="020B0503020204020204" pitchFamily="34" charset="-122"/>
              <a:cs typeface="+mn-ea"/>
              <a:sym typeface="Calibri" panose="020F0502020204030204" pitchFamily="34" charset="0"/>
            </a:endParaRPr>
          </a:p>
          <a:p>
            <a:r>
              <a:rPr lang="en-US" altLang="zh-CN" sz="2400" dirty="0">
                <a:latin typeface="Calibri" panose="020F0502020204030204" pitchFamily="34" charset="0"/>
                <a:ea typeface="微软雅黑" panose="020B0503020204020204" pitchFamily="34" charset="-122"/>
                <a:cs typeface="+mn-ea"/>
                <a:sym typeface="Calibri" panose="020F0502020204030204" pitchFamily="34" charset="0"/>
              </a:rPr>
              <a:t>CONTENT</a:t>
            </a:r>
            <a:endParaRPr lang="zh-CN" altLang="en-US" sz="2400" dirty="0">
              <a:latin typeface="Calibri" panose="020F0502020204030204" pitchFamily="34" charset="0"/>
              <a:ea typeface="微软雅黑" panose="020B0503020204020204" pitchFamily="34" charset="-122"/>
              <a:cs typeface="+mn-ea"/>
              <a:sym typeface="Calibri" panose="020F0502020204030204" pitchFamily="34" charset="0"/>
            </a:endParaRPr>
          </a:p>
        </p:txBody>
      </p:sp>
    </p:spTree>
    <p:extLst>
      <p:ext uri="{BB962C8B-B14F-4D97-AF65-F5344CB8AC3E}">
        <p14:creationId xmlns:p14="http://schemas.microsoft.com/office/powerpoint/2010/main" val="1636983880"/>
      </p:ext>
    </p:extLst>
  </p:cSld>
  <p:clrMapOvr>
    <a:masterClrMapping/>
  </p:clrMapOvr>
  <p:transition spd="slow">
    <p:comb/>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1591733" y="2676906"/>
            <a:ext cx="10176405" cy="1200329"/>
          </a:xfrm>
        </p:spPr>
        <p:txBody>
          <a:bodyPr/>
          <a:lstStyle/>
          <a:p>
            <a:r>
              <a:rPr lang="zh-CN" altLang="en-US" dirty="0">
                <a:latin typeface="Calibri" panose="020F0502020204030204" pitchFamily="34" charset="0"/>
                <a:ea typeface="微软雅黑" panose="020B0503020204020204" pitchFamily="34" charset="-122"/>
                <a:sym typeface="Calibri" panose="020F0502020204030204" pitchFamily="34" charset="0"/>
              </a:rPr>
              <a:t>选题背景</a:t>
            </a:r>
          </a:p>
        </p:txBody>
      </p:sp>
      <p:sp>
        <p:nvSpPr>
          <p:cNvPr id="3" name="文本占位符 2"/>
          <p:cNvSpPr>
            <a:spLocks noGrp="1"/>
          </p:cNvSpPr>
          <p:nvPr>
            <p:ph type="body" sz="quarter" idx="10"/>
          </p:nvPr>
        </p:nvSpPr>
        <p:spPr>
          <a:xfrm>
            <a:off x="6599238" y="2069745"/>
            <a:ext cx="5168900" cy="701731"/>
          </a:xfrm>
        </p:spPr>
        <p:txBody>
          <a:bodyPr/>
          <a:lstStyle/>
          <a:p>
            <a:r>
              <a:rPr lang="en-US" altLang="zh-CN" dirty="0">
                <a:latin typeface="Calibri" panose="020F0502020204030204" pitchFamily="34" charset="0"/>
                <a:ea typeface="微软雅黑" panose="020B0503020204020204" pitchFamily="34" charset="-122"/>
                <a:sym typeface="Calibri" panose="020F0502020204030204" pitchFamily="34" charset="0"/>
              </a:rPr>
              <a:t>PART ONE</a:t>
            </a:r>
          </a:p>
        </p:txBody>
      </p:sp>
      <p:sp>
        <p:nvSpPr>
          <p:cNvPr id="4" name="文本占位符 3"/>
          <p:cNvSpPr>
            <a:spLocks noGrp="1"/>
          </p:cNvSpPr>
          <p:nvPr>
            <p:ph type="body" sz="quarter" idx="12"/>
          </p:nvPr>
        </p:nvSpPr>
        <p:spPr>
          <a:xfrm>
            <a:off x="6599238" y="3877235"/>
            <a:ext cx="5168900" cy="549381"/>
          </a:xfrm>
        </p:spPr>
        <p:txBody>
          <a:bodyPr/>
          <a:lstStyle/>
          <a:p>
            <a:r>
              <a:rPr lang="zh-CN" altLang="en-US" dirty="0"/>
              <a:t>倒车影像系统是汽车泊车或倒车时的安全辅助装置，能以影像显示告知驾驶员周围障碍物的情况，解除了驾驶员泊车、倒车和起动车辆时前后左右探视所</a:t>
            </a:r>
            <a:r>
              <a:rPr lang="zh-CN" altLang="en-US" dirty="0" smtClean="0"/>
              <a:t>引起的困扰</a:t>
            </a:r>
            <a:r>
              <a:rPr lang="zh-CN" altLang="en-US" dirty="0"/>
              <a:t>，帮助驾驶员扫除视野死角和视线模糊的缺陷，提高驾驶的安全性</a:t>
            </a:r>
            <a:r>
              <a:rPr lang="en-US" altLang="zh-CN" dirty="0"/>
              <a:t>.</a:t>
            </a:r>
            <a:endParaRPr lang="zh-CN" altLang="en-US"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5" name="椭圆 4"/>
          <p:cNvSpPr>
            <a:spLocks noChangeAspect="1"/>
          </p:cNvSpPr>
          <p:nvPr/>
        </p:nvSpPr>
        <p:spPr>
          <a:xfrm>
            <a:off x="7217887" y="6240224"/>
            <a:ext cx="511122" cy="5111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6" name="椭圆 5"/>
          <p:cNvSpPr/>
          <p:nvPr/>
        </p:nvSpPr>
        <p:spPr>
          <a:xfrm>
            <a:off x="8109321" y="6299200"/>
            <a:ext cx="393171" cy="39317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7" name="椭圆 6"/>
          <p:cNvSpPr/>
          <p:nvPr/>
        </p:nvSpPr>
        <p:spPr>
          <a:xfrm>
            <a:off x="8882804" y="6299200"/>
            <a:ext cx="393171" cy="393171"/>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8" name="椭圆 7"/>
          <p:cNvSpPr/>
          <p:nvPr/>
        </p:nvSpPr>
        <p:spPr>
          <a:xfrm>
            <a:off x="9656287" y="6299200"/>
            <a:ext cx="393171" cy="393171"/>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9" name="椭圆 8"/>
          <p:cNvSpPr/>
          <p:nvPr/>
        </p:nvSpPr>
        <p:spPr>
          <a:xfrm>
            <a:off x="10429770" y="6299200"/>
            <a:ext cx="393171" cy="393171"/>
          </a:xfrm>
          <a:prstGeom prst="ellipse">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0" name="椭圆 9"/>
          <p:cNvSpPr/>
          <p:nvPr/>
        </p:nvSpPr>
        <p:spPr>
          <a:xfrm>
            <a:off x="11203251" y="6299200"/>
            <a:ext cx="393171" cy="393171"/>
          </a:xfrm>
          <a:prstGeom prst="ellipse">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Tree>
    <p:extLst>
      <p:ext uri="{BB962C8B-B14F-4D97-AF65-F5344CB8AC3E}">
        <p14:creationId xmlns:p14="http://schemas.microsoft.com/office/powerpoint/2010/main" val="139571489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ONE</a:t>
            </a:r>
          </a:p>
        </p:txBody>
      </p:sp>
      <p:sp>
        <p:nvSpPr>
          <p:cNvPr id="3" name="文本占位符 2"/>
          <p:cNvSpPr>
            <a:spLocks noGrp="1"/>
          </p:cNvSpPr>
          <p:nvPr>
            <p:ph type="body" sz="quarter" idx="11"/>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选题背景</a:t>
            </a:r>
          </a:p>
        </p:txBody>
      </p:sp>
      <p:pic>
        <p:nvPicPr>
          <p:cNvPr id="1026" name="Picture 2" descr="http://dc.office.msn.com.cn/t/90/A8DF8EE9494781A3F0D3EA23BBBA304F.jpg"/>
          <p:cNvPicPr>
            <a:picLocks noChangeAspect="1" noChangeArrowheads="1"/>
          </p:cNvPicPr>
          <p:nvPr/>
        </p:nvPicPr>
        <p:blipFill rotWithShape="1">
          <a:blip r:embed="rId2">
            <a:extLst>
              <a:ext uri="{28A0092B-C50C-407E-A947-70E740481C1C}">
                <a14:useLocalDpi xmlns:a14="http://schemas.microsoft.com/office/drawing/2010/main" val="0"/>
              </a:ext>
            </a:extLst>
          </a:blip>
          <a:srcRect l="10901" t="10610" r="24798" b="8015"/>
          <a:stretch/>
        </p:blipFill>
        <p:spPr bwMode="auto">
          <a:xfrm>
            <a:off x="355071" y="1515533"/>
            <a:ext cx="5918729" cy="421216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dc.office.msn.com.cn/t/90/A8DF8EE9494781A3F0D3EA23BBBA304F.jpg"/>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l="10901" t="10610" r="24798" b="8015"/>
          <a:stretch/>
        </p:blipFill>
        <p:spPr bwMode="auto">
          <a:xfrm>
            <a:off x="6366404" y="4430995"/>
            <a:ext cx="1822068" cy="129670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ttp://dc.office.msn.com.cn/t/90/A8DF8EE9494781A3F0D3EA23BBBA304F.jpg"/>
          <p:cNvPicPr>
            <a:picLocks noChangeAspect="1" noChangeArrowheads="1"/>
          </p:cNvPicPr>
          <p:nvPr/>
        </p:nvPicPr>
        <p:blipFill rotWithShape="1">
          <a:blip r:embed="rId5">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l="10901" t="10610" r="24798" b="8015"/>
          <a:stretch/>
        </p:blipFill>
        <p:spPr bwMode="auto">
          <a:xfrm>
            <a:off x="8270801" y="4430995"/>
            <a:ext cx="1822068" cy="129670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dc.office.msn.com.cn/t/90/A8DF8EE9494781A3F0D3EA23BBBA304F.jpg"/>
          <p:cNvPicPr>
            <a:picLocks noChangeAspect="1" noChangeArrowheads="1"/>
          </p:cNvPicPr>
          <p:nvPr/>
        </p:nvPicPr>
        <p:blipFill rotWithShape="1">
          <a:blip r:embed="rId6">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0901" t="10610" r="24798" b="8015"/>
          <a:stretch/>
        </p:blipFill>
        <p:spPr bwMode="auto">
          <a:xfrm>
            <a:off x="10175199" y="4430995"/>
            <a:ext cx="1822068" cy="1296706"/>
          </a:xfrm>
          <a:prstGeom prst="rect">
            <a:avLst/>
          </a:prstGeom>
          <a:noFill/>
          <a:extLst>
            <a:ext uri="{909E8E84-426E-40DD-AFC4-6F175D3DCCD1}">
              <a14:hiddenFill xmlns:a14="http://schemas.microsoft.com/office/drawing/2010/main">
                <a:solidFill>
                  <a:srgbClr val="FFFFFF"/>
                </a:solidFill>
              </a14:hiddenFill>
            </a:ext>
          </a:extLst>
        </p:spPr>
      </p:pic>
      <p:sp>
        <p:nvSpPr>
          <p:cNvPr id="10" name="椭圆 9"/>
          <p:cNvSpPr>
            <a:spLocks noChangeAspect="1"/>
          </p:cNvSpPr>
          <p:nvPr/>
        </p:nvSpPr>
        <p:spPr>
          <a:xfrm flipH="1">
            <a:off x="6453928" y="1611259"/>
            <a:ext cx="167270" cy="167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1" name="矩形 10"/>
          <p:cNvSpPr/>
          <p:nvPr/>
        </p:nvSpPr>
        <p:spPr>
          <a:xfrm>
            <a:off x="6415552" y="1494839"/>
            <a:ext cx="4299575" cy="400110"/>
          </a:xfrm>
          <a:prstGeom prst="rect">
            <a:avLst/>
          </a:prstGeom>
        </p:spPr>
        <p:txBody>
          <a:bodyPr wrap="none">
            <a:spAutoFit/>
          </a:bodyPr>
          <a:lstStyle/>
          <a:p>
            <a:pPr algn="ctr" defTabSz="609585"/>
            <a:r>
              <a:rPr lang="zh-CN" altLang="en-US" sz="2000" b="1"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基于</a:t>
            </a:r>
            <a:r>
              <a:rPr lang="en-US" altLang="zh-CN" sz="2000" b="1"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ARM</a:t>
            </a:r>
            <a:r>
              <a:rPr lang="zh-CN" altLang="en-US" sz="2000" b="1"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倒车影像系统的设计与实现</a:t>
            </a:r>
            <a:endParaRPr lang="zh-CN" altLang="en-US" sz="2000" b="1"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2" name="矩形 11"/>
          <p:cNvSpPr/>
          <p:nvPr/>
        </p:nvSpPr>
        <p:spPr>
          <a:xfrm>
            <a:off x="6803256" y="2072377"/>
            <a:ext cx="4999278" cy="908903"/>
          </a:xfrm>
          <a:prstGeom prst="rect">
            <a:avLst/>
          </a:prstGeom>
        </p:spPr>
        <p:txBody>
          <a:bodyPr wrap="square">
            <a:spAutoFit/>
          </a:bodyPr>
          <a:lstStyle/>
          <a:p>
            <a:pPr algn="just" defTabSz="609585">
              <a:lnSpc>
                <a:spcPct val="130000"/>
              </a:lnSpc>
            </a:pPr>
            <a:r>
              <a:rPr lang="zh-CN" altLang="zh-CN" sz="1400" dirty="0"/>
              <a:t>美国一年有</a:t>
            </a:r>
            <a:r>
              <a:rPr lang="en-US" altLang="zh-CN" sz="1400" dirty="0"/>
              <a:t>292</a:t>
            </a:r>
            <a:r>
              <a:rPr lang="zh-CN" altLang="zh-CN" sz="1400" dirty="0"/>
              <a:t>人因倒车意外身亡，并大概造成</a:t>
            </a:r>
            <a:r>
              <a:rPr lang="en-US" altLang="zh-CN" sz="1400" dirty="0"/>
              <a:t>18,000</a:t>
            </a:r>
            <a:r>
              <a:rPr lang="zh-CN" altLang="zh-CN" sz="1400" dirty="0"/>
              <a:t>人受伤，拥有较大死角的货车、卡车和</a:t>
            </a:r>
            <a:r>
              <a:rPr lang="en-US" altLang="zh-CN" sz="1400" dirty="0"/>
              <a:t>SUV</a:t>
            </a:r>
            <a:r>
              <a:rPr lang="zh-CN" altLang="zh-CN" sz="1400" dirty="0"/>
              <a:t>亦拥有比其他车款还要高的后方撞击案件。</a:t>
            </a:r>
            <a:endParaRPr lang="zh-CN" altLang="en-US" sz="1400"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4" name="矩形 13"/>
          <p:cNvSpPr/>
          <p:nvPr/>
        </p:nvSpPr>
        <p:spPr>
          <a:xfrm>
            <a:off x="6803256" y="3167164"/>
            <a:ext cx="4999278" cy="908903"/>
          </a:xfrm>
          <a:prstGeom prst="rect">
            <a:avLst/>
          </a:prstGeom>
        </p:spPr>
        <p:txBody>
          <a:bodyPr wrap="square">
            <a:spAutoFit/>
          </a:bodyPr>
          <a:lstStyle/>
          <a:p>
            <a:pPr algn="just" defTabSz="609585">
              <a:lnSpc>
                <a:spcPct val="130000"/>
              </a:lnSpc>
            </a:pPr>
            <a:r>
              <a:rPr lang="zh-CN" altLang="zh-CN" sz="1400" dirty="0"/>
              <a:t> 以往看过很多车主倒车，并不是看两边的后视镜，而是全神贯注的看着显示屏来倒车，已经完全依赖倒车影像了，依靠倒车影像来完成倒车。</a:t>
            </a:r>
            <a:endParaRPr lang="zh-CN" altLang="en-US" sz="1400"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Tree>
    <p:extLst>
      <p:ext uri="{BB962C8B-B14F-4D97-AF65-F5344CB8AC3E}">
        <p14:creationId xmlns:p14="http://schemas.microsoft.com/office/powerpoint/2010/main" val="2083118405"/>
      </p:ext>
    </p:extLst>
  </p:cSld>
  <p:clrMapOvr>
    <a:masterClrMapping/>
  </p:clrMapOvr>
  <p:transition spd="slow">
    <p:comb/>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ONE</a:t>
            </a:r>
          </a:p>
        </p:txBody>
      </p:sp>
      <p:sp>
        <p:nvSpPr>
          <p:cNvPr id="3" name="文本占位符 2"/>
          <p:cNvSpPr>
            <a:spLocks noGrp="1"/>
          </p:cNvSpPr>
          <p:nvPr>
            <p:ph type="body" sz="quarter" idx="11"/>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选题背景</a:t>
            </a:r>
          </a:p>
        </p:txBody>
      </p:sp>
      <p:sp>
        <p:nvSpPr>
          <p:cNvPr id="5" name="椭圆 4"/>
          <p:cNvSpPr>
            <a:spLocks noChangeAspect="1"/>
          </p:cNvSpPr>
          <p:nvPr/>
        </p:nvSpPr>
        <p:spPr>
          <a:xfrm flipH="1">
            <a:off x="515141" y="1327367"/>
            <a:ext cx="167270" cy="167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6" name="矩形 5"/>
          <p:cNvSpPr/>
          <p:nvPr/>
        </p:nvSpPr>
        <p:spPr>
          <a:xfrm>
            <a:off x="1089723" y="1226811"/>
            <a:ext cx="1723549" cy="400110"/>
          </a:xfrm>
          <a:prstGeom prst="rect">
            <a:avLst/>
          </a:prstGeom>
        </p:spPr>
        <p:txBody>
          <a:bodyPr wrap="none">
            <a:spAutoFit/>
          </a:bodyPr>
          <a:lstStyle/>
          <a:p>
            <a:pPr algn="ctr" defTabSz="609585"/>
            <a:r>
              <a:rPr lang="zh-CN" altLang="en-US" sz="2000" b="1"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倒车</a:t>
            </a:r>
            <a:r>
              <a:rPr lang="zh-CN" altLang="en-US" sz="2000" b="1"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影像系统</a:t>
            </a:r>
            <a:endParaRPr lang="zh-CN" altLang="en-US" sz="2000" b="1"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7" name="矩形 6"/>
          <p:cNvSpPr/>
          <p:nvPr/>
        </p:nvSpPr>
        <p:spPr>
          <a:xfrm>
            <a:off x="842869" y="1634909"/>
            <a:ext cx="10969290" cy="652486"/>
          </a:xfrm>
          <a:prstGeom prst="rect">
            <a:avLst/>
          </a:prstGeom>
        </p:spPr>
        <p:txBody>
          <a:bodyPr wrap="square">
            <a:spAutoFit/>
          </a:bodyPr>
          <a:lstStyle/>
          <a:p>
            <a:pPr algn="just" defTabSz="609585">
              <a:lnSpc>
                <a:spcPct val="130000"/>
              </a:lnSpc>
            </a:pPr>
            <a:r>
              <a:rPr lang="en-US" altLang="zh-CN" sz="1400" dirty="0" smtClean="0"/>
              <a:t>  </a:t>
            </a:r>
            <a:r>
              <a:rPr lang="zh-CN" altLang="zh-CN" sz="1400" dirty="0" smtClean="0"/>
              <a:t>倒车</a:t>
            </a:r>
            <a:r>
              <a:rPr lang="zh-CN" altLang="zh-CN" sz="1400" dirty="0"/>
              <a:t>影像系统的的完善很重要，单纯的倒车影像已经不能满足人们的日常生活需求，系统需要更加细致的配置超声波传感器和蜂鸣器的警报装置加以提醒驾驶员，可以有效减轻事故意外的死亡率，完善倒车影像系统势在必行。</a:t>
            </a:r>
            <a:endParaRPr lang="zh-CN" altLang="en-US" sz="1400"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nvGrpSpPr>
          <p:cNvPr id="37" name="组合 36"/>
          <p:cNvGrpSpPr/>
          <p:nvPr/>
        </p:nvGrpSpPr>
        <p:grpSpPr>
          <a:xfrm>
            <a:off x="1898531" y="2704699"/>
            <a:ext cx="3401872" cy="2830588"/>
            <a:chOff x="4553021" y="2704699"/>
            <a:chExt cx="3401872" cy="2830588"/>
          </a:xfrm>
        </p:grpSpPr>
        <p:grpSp>
          <p:nvGrpSpPr>
            <p:cNvPr id="24" name="组合 23"/>
            <p:cNvGrpSpPr/>
            <p:nvPr/>
          </p:nvGrpSpPr>
          <p:grpSpPr>
            <a:xfrm>
              <a:off x="4553021" y="2704699"/>
              <a:ext cx="3401872" cy="2830588"/>
              <a:chOff x="4553021" y="2501808"/>
              <a:chExt cx="3401872" cy="2830588"/>
            </a:xfrm>
          </p:grpSpPr>
          <p:sp>
            <p:nvSpPr>
              <p:cNvPr id="9" name="矩形 8"/>
              <p:cNvSpPr/>
              <p:nvPr/>
            </p:nvSpPr>
            <p:spPr>
              <a:xfrm>
                <a:off x="4553021" y="2704699"/>
                <a:ext cx="3401872" cy="8758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5" name="矩形 14"/>
              <p:cNvSpPr/>
              <p:nvPr/>
            </p:nvSpPr>
            <p:spPr>
              <a:xfrm>
                <a:off x="4553021" y="3580598"/>
                <a:ext cx="3401872" cy="8758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8" name="矩形 17"/>
              <p:cNvSpPr/>
              <p:nvPr/>
            </p:nvSpPr>
            <p:spPr>
              <a:xfrm>
                <a:off x="4553021" y="4456497"/>
                <a:ext cx="3401872" cy="8758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1" name="等腰三角形 20"/>
              <p:cNvSpPr/>
              <p:nvPr/>
            </p:nvSpPr>
            <p:spPr>
              <a:xfrm>
                <a:off x="5987385" y="2501808"/>
                <a:ext cx="533143" cy="459606"/>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grpSp>
        <p:sp>
          <p:nvSpPr>
            <p:cNvPr id="28" name="矩形 27"/>
            <p:cNvSpPr/>
            <p:nvPr/>
          </p:nvSpPr>
          <p:spPr>
            <a:xfrm>
              <a:off x="4936563" y="3105586"/>
              <a:ext cx="2634785" cy="307777"/>
            </a:xfrm>
            <a:prstGeom prst="rect">
              <a:avLst/>
            </a:prstGeom>
          </p:spPr>
          <p:txBody>
            <a:bodyPr wrap="square">
              <a:spAutoFit/>
            </a:bodyPr>
            <a:lstStyle/>
            <a:p>
              <a:pPr algn="ctr"/>
              <a:r>
                <a:rPr lang="zh-CN" altLang="en-US" sz="1400"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社会需求</a:t>
              </a:r>
              <a:endParaRPr lang="en-US" altLang="zh-CN" sz="1400"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1" name="矩形 30"/>
            <p:cNvSpPr/>
            <p:nvPr/>
          </p:nvSpPr>
          <p:spPr>
            <a:xfrm>
              <a:off x="4936563" y="3959828"/>
              <a:ext cx="2634785" cy="307777"/>
            </a:xfrm>
            <a:prstGeom prst="rect">
              <a:avLst/>
            </a:prstGeom>
          </p:spPr>
          <p:txBody>
            <a:bodyPr wrap="square">
              <a:spAutoFit/>
            </a:bodyPr>
            <a:lstStyle/>
            <a:p>
              <a:pPr algn="ctr"/>
              <a:endParaRPr lang="zh-CN" altLang="en-US" sz="14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4" name="矩形 33"/>
            <p:cNvSpPr/>
            <p:nvPr/>
          </p:nvSpPr>
          <p:spPr>
            <a:xfrm>
              <a:off x="4936563" y="4835727"/>
              <a:ext cx="2634785" cy="307777"/>
            </a:xfrm>
            <a:prstGeom prst="rect">
              <a:avLst/>
            </a:prstGeom>
          </p:spPr>
          <p:txBody>
            <a:bodyPr wrap="square">
              <a:spAutoFit/>
            </a:bodyPr>
            <a:lstStyle/>
            <a:p>
              <a:pPr algn="ctr"/>
              <a:r>
                <a:rPr lang="zh-CN" altLang="en-US"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倒车影像系统已成车辆标配</a:t>
              </a:r>
              <a:endParaRPr lang="en-US" altLang="zh-CN" sz="14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grpSp>
        <p:nvGrpSpPr>
          <p:cNvPr id="38" name="组合 37"/>
          <p:cNvGrpSpPr/>
          <p:nvPr/>
        </p:nvGrpSpPr>
        <p:grpSpPr>
          <a:xfrm>
            <a:off x="6838433" y="2704699"/>
            <a:ext cx="3401872" cy="2830588"/>
            <a:chOff x="8272798" y="2704699"/>
            <a:chExt cx="3401872" cy="2830588"/>
          </a:xfrm>
        </p:grpSpPr>
        <p:grpSp>
          <p:nvGrpSpPr>
            <p:cNvPr id="25" name="组合 24"/>
            <p:cNvGrpSpPr/>
            <p:nvPr/>
          </p:nvGrpSpPr>
          <p:grpSpPr>
            <a:xfrm>
              <a:off x="8272798" y="2704699"/>
              <a:ext cx="3401872" cy="2830588"/>
              <a:chOff x="8272798" y="2501808"/>
              <a:chExt cx="3401872" cy="2830588"/>
            </a:xfrm>
          </p:grpSpPr>
          <p:sp>
            <p:nvSpPr>
              <p:cNvPr id="10" name="矩形 9"/>
              <p:cNvSpPr/>
              <p:nvPr/>
            </p:nvSpPr>
            <p:spPr>
              <a:xfrm>
                <a:off x="8272798" y="2704699"/>
                <a:ext cx="3401872" cy="8758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6" name="矩形 15"/>
              <p:cNvSpPr/>
              <p:nvPr/>
            </p:nvSpPr>
            <p:spPr>
              <a:xfrm>
                <a:off x="8272798" y="3580598"/>
                <a:ext cx="3401872" cy="8758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9" name="矩形 18"/>
              <p:cNvSpPr/>
              <p:nvPr/>
            </p:nvSpPr>
            <p:spPr>
              <a:xfrm>
                <a:off x="8272798" y="4456497"/>
                <a:ext cx="3401872" cy="8758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2" name="等腰三角形 21"/>
              <p:cNvSpPr/>
              <p:nvPr/>
            </p:nvSpPr>
            <p:spPr>
              <a:xfrm>
                <a:off x="9707162" y="2501808"/>
                <a:ext cx="533143" cy="459606"/>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grpSp>
        <p:sp>
          <p:nvSpPr>
            <p:cNvPr id="29" name="矩形 28"/>
            <p:cNvSpPr/>
            <p:nvPr/>
          </p:nvSpPr>
          <p:spPr>
            <a:xfrm>
              <a:off x="8656341" y="3105586"/>
              <a:ext cx="2634785" cy="307777"/>
            </a:xfrm>
            <a:prstGeom prst="rect">
              <a:avLst/>
            </a:prstGeom>
          </p:spPr>
          <p:txBody>
            <a:bodyPr wrap="square">
              <a:spAutoFit/>
            </a:bodyPr>
            <a:lstStyle/>
            <a:p>
              <a:pPr algn="ctr"/>
              <a:r>
                <a:rPr lang="zh-CN" altLang="en-US" sz="1400"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倒车影像系统的现状</a:t>
              </a:r>
              <a:endParaRPr lang="en-US" altLang="zh-CN" sz="1400"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2" name="矩形 31"/>
            <p:cNvSpPr/>
            <p:nvPr/>
          </p:nvSpPr>
          <p:spPr>
            <a:xfrm>
              <a:off x="8656341" y="3959828"/>
              <a:ext cx="2634785" cy="307777"/>
            </a:xfrm>
            <a:prstGeom prst="rect">
              <a:avLst/>
            </a:prstGeom>
          </p:spPr>
          <p:txBody>
            <a:bodyPr wrap="square">
              <a:spAutoFit/>
            </a:bodyPr>
            <a:lstStyle/>
            <a:p>
              <a:pPr algn="ctr"/>
              <a:endParaRPr lang="zh-CN" altLang="en-US" sz="14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5" name="矩形 34"/>
            <p:cNvSpPr/>
            <p:nvPr/>
          </p:nvSpPr>
          <p:spPr>
            <a:xfrm>
              <a:off x="8656341" y="4835727"/>
              <a:ext cx="2634785" cy="307777"/>
            </a:xfrm>
            <a:prstGeom prst="rect">
              <a:avLst/>
            </a:prstGeom>
          </p:spPr>
          <p:txBody>
            <a:bodyPr wrap="square">
              <a:spAutoFit/>
            </a:bodyPr>
            <a:lstStyle/>
            <a:p>
              <a:pPr algn="ctr"/>
              <a:r>
                <a:rPr lang="zh-CN" altLang="en-US" sz="1400" dirty="0" smtClean="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rPr>
                <a:t>功能需要进一步完善和提高</a:t>
              </a:r>
              <a:endParaRPr lang="en-US" altLang="zh-CN" sz="1400" dirty="0">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sp>
        <p:nvSpPr>
          <p:cNvPr id="26" name="矩形 25"/>
          <p:cNvSpPr/>
          <p:nvPr/>
        </p:nvSpPr>
        <p:spPr>
          <a:xfrm>
            <a:off x="1951497" y="3874784"/>
            <a:ext cx="3416320" cy="646331"/>
          </a:xfrm>
          <a:prstGeom prst="rect">
            <a:avLst/>
          </a:prstGeom>
        </p:spPr>
        <p:txBody>
          <a:bodyPr wrap="none">
            <a:spAutoFit/>
          </a:bodyPr>
          <a:lstStyle/>
          <a:p>
            <a:r>
              <a:rPr lang="zh-CN" altLang="en-US" dirty="0" smtClean="0"/>
              <a:t>很多车辆</a:t>
            </a:r>
            <a:r>
              <a:rPr lang="zh-CN" altLang="zh-CN" dirty="0" smtClean="0"/>
              <a:t>已经</a:t>
            </a:r>
            <a:r>
              <a:rPr lang="zh-CN" altLang="zh-CN" dirty="0"/>
              <a:t>完全依赖倒车</a:t>
            </a:r>
            <a:r>
              <a:rPr lang="zh-CN" altLang="zh-CN" dirty="0" smtClean="0"/>
              <a:t>影像</a:t>
            </a:r>
            <a:endParaRPr lang="en-US" altLang="zh-CN" dirty="0" smtClean="0"/>
          </a:p>
          <a:p>
            <a:r>
              <a:rPr lang="zh-CN" altLang="zh-CN" dirty="0" smtClean="0"/>
              <a:t>了，依靠</a:t>
            </a:r>
            <a:r>
              <a:rPr lang="zh-CN" altLang="zh-CN" dirty="0"/>
              <a:t>倒车影像来完成倒车。</a:t>
            </a:r>
            <a:endParaRPr lang="zh-CN" altLang="en-US" dirty="0"/>
          </a:p>
        </p:txBody>
      </p:sp>
      <p:sp>
        <p:nvSpPr>
          <p:cNvPr id="40" name="矩形 39"/>
          <p:cNvSpPr/>
          <p:nvPr/>
        </p:nvSpPr>
        <p:spPr>
          <a:xfrm>
            <a:off x="6715793" y="3825450"/>
            <a:ext cx="3647152" cy="369332"/>
          </a:xfrm>
          <a:prstGeom prst="rect">
            <a:avLst/>
          </a:prstGeom>
        </p:spPr>
        <p:txBody>
          <a:bodyPr wrap="none">
            <a:spAutoFit/>
          </a:bodyPr>
          <a:lstStyle/>
          <a:p>
            <a:r>
              <a:rPr lang="zh-CN" altLang="zh-CN" dirty="0"/>
              <a:t>单使用倒车影像</a:t>
            </a:r>
            <a:r>
              <a:rPr lang="zh-CN" altLang="zh-CN" dirty="0" smtClean="0"/>
              <a:t>系统</a:t>
            </a:r>
            <a:r>
              <a:rPr lang="zh-CN" altLang="en-US" dirty="0" smtClean="0"/>
              <a:t>仍故障率很高</a:t>
            </a:r>
            <a:endParaRPr lang="zh-CN" altLang="en-US" dirty="0"/>
          </a:p>
        </p:txBody>
      </p:sp>
    </p:spTree>
    <p:extLst>
      <p:ext uri="{BB962C8B-B14F-4D97-AF65-F5344CB8AC3E}">
        <p14:creationId xmlns:p14="http://schemas.microsoft.com/office/powerpoint/2010/main" val="4231673213"/>
      </p:ext>
    </p:extLst>
  </p:cSld>
  <p:clrMapOvr>
    <a:masterClrMapping/>
  </p:clrMapOvr>
  <p:transition spd="slow">
    <p:comb/>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1591733" y="2676906"/>
            <a:ext cx="10176405" cy="1200329"/>
          </a:xfrm>
        </p:spPr>
        <p:txBody>
          <a:bodyPr/>
          <a:lstStyle/>
          <a:p>
            <a:r>
              <a:rPr lang="zh-CN" altLang="en-US" dirty="0">
                <a:latin typeface="Calibri" panose="020F0502020204030204" pitchFamily="34" charset="0"/>
                <a:ea typeface="微软雅黑" panose="020B0503020204020204" pitchFamily="34" charset="-122"/>
                <a:sym typeface="Calibri" panose="020F0502020204030204" pitchFamily="34" charset="0"/>
              </a:rPr>
              <a:t>论文结构</a:t>
            </a:r>
          </a:p>
        </p:txBody>
      </p:sp>
      <p:sp>
        <p:nvSpPr>
          <p:cNvPr id="3" name="文本占位符 2"/>
          <p:cNvSpPr>
            <a:spLocks noGrp="1"/>
          </p:cNvSpPr>
          <p:nvPr>
            <p:ph type="body" sz="quarter" idx="10"/>
          </p:nvPr>
        </p:nvSpPr>
        <p:spPr>
          <a:xfrm>
            <a:off x="6599238" y="2069745"/>
            <a:ext cx="5168900" cy="701731"/>
          </a:xfrm>
        </p:spPr>
        <p:txBody>
          <a:bodyPr/>
          <a:lstStyle/>
          <a:p>
            <a:r>
              <a:rPr lang="en-US" altLang="zh-CN" dirty="0">
                <a:latin typeface="Calibri" panose="020F0502020204030204" pitchFamily="34" charset="0"/>
                <a:ea typeface="微软雅黑" panose="020B0503020204020204" pitchFamily="34" charset="-122"/>
                <a:sym typeface="Calibri" panose="020F0502020204030204" pitchFamily="34" charset="0"/>
              </a:rPr>
              <a:t>PART TWO</a:t>
            </a:r>
          </a:p>
        </p:txBody>
      </p:sp>
      <p:sp>
        <p:nvSpPr>
          <p:cNvPr id="4" name="文本占位符 3"/>
          <p:cNvSpPr>
            <a:spLocks noGrp="1"/>
          </p:cNvSpPr>
          <p:nvPr>
            <p:ph type="body" sz="quarter" idx="12"/>
          </p:nvPr>
        </p:nvSpPr>
        <p:spPr>
          <a:xfrm>
            <a:off x="6599238" y="3877235"/>
            <a:ext cx="5168900" cy="549381"/>
          </a:xfrm>
        </p:spPr>
        <p:txBody>
          <a:bodyPr/>
          <a:lstStyle/>
          <a:p>
            <a:r>
              <a:rPr lang="zh-CN" altLang="zh-CN" dirty="0"/>
              <a:t>采用</a:t>
            </a:r>
            <a:r>
              <a:rPr lang="en-US" altLang="zh-CN" dirty="0"/>
              <a:t>ARM</a:t>
            </a:r>
            <a:r>
              <a:rPr lang="zh-CN" altLang="zh-CN" dirty="0"/>
              <a:t>、摄像头和超声波传感器，在倒车过程中通过超声波传感器测量障碍物的距离，并通过蜂鸣器报警，报警分为三个等级，通过报警声音来判定车与障碍物的距离，并在屏幕上实时显示车后方情况。</a:t>
            </a:r>
          </a:p>
        </p:txBody>
      </p:sp>
      <p:sp>
        <p:nvSpPr>
          <p:cNvPr id="8" name="椭圆 7"/>
          <p:cNvSpPr/>
          <p:nvPr/>
        </p:nvSpPr>
        <p:spPr>
          <a:xfrm>
            <a:off x="7335838" y="6299200"/>
            <a:ext cx="393171" cy="39317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9" name="椭圆 8"/>
          <p:cNvSpPr/>
          <p:nvPr/>
        </p:nvSpPr>
        <p:spPr>
          <a:xfrm>
            <a:off x="8050345" y="6240224"/>
            <a:ext cx="511122" cy="51112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0" name="椭圆 9"/>
          <p:cNvSpPr/>
          <p:nvPr/>
        </p:nvSpPr>
        <p:spPr>
          <a:xfrm>
            <a:off x="8882804" y="6299200"/>
            <a:ext cx="393171" cy="393171"/>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1" name="椭圆 10"/>
          <p:cNvSpPr/>
          <p:nvPr/>
        </p:nvSpPr>
        <p:spPr>
          <a:xfrm>
            <a:off x="9656287" y="6299200"/>
            <a:ext cx="393171" cy="393171"/>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2" name="椭圆 11"/>
          <p:cNvSpPr/>
          <p:nvPr/>
        </p:nvSpPr>
        <p:spPr>
          <a:xfrm>
            <a:off x="10429770" y="6299200"/>
            <a:ext cx="393171" cy="393171"/>
          </a:xfrm>
          <a:prstGeom prst="ellipse">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3" name="椭圆 12"/>
          <p:cNvSpPr/>
          <p:nvPr/>
        </p:nvSpPr>
        <p:spPr>
          <a:xfrm>
            <a:off x="11203251" y="6299200"/>
            <a:ext cx="393171" cy="393171"/>
          </a:xfrm>
          <a:prstGeom prst="ellipse">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pic>
        <p:nvPicPr>
          <p:cNvPr id="14" name="图片 13">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667" y="6375084"/>
            <a:ext cx="1828800" cy="241402"/>
          </a:xfrm>
          <a:prstGeom prst="rect">
            <a:avLst/>
          </a:prstGeom>
        </p:spPr>
      </p:pic>
    </p:spTree>
    <p:extLst>
      <p:ext uri="{BB962C8B-B14F-4D97-AF65-F5344CB8AC3E}">
        <p14:creationId xmlns:p14="http://schemas.microsoft.com/office/powerpoint/2010/main" val="851566023"/>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TWO</a:t>
            </a:r>
          </a:p>
        </p:txBody>
      </p:sp>
      <p:sp>
        <p:nvSpPr>
          <p:cNvPr id="3" name="文本占位符 2"/>
          <p:cNvSpPr>
            <a:spLocks noGrp="1"/>
          </p:cNvSpPr>
          <p:nvPr>
            <p:ph type="body" sz="quarter" idx="11"/>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论文结构</a:t>
            </a:r>
          </a:p>
        </p:txBody>
      </p:sp>
      <p:sp>
        <p:nvSpPr>
          <p:cNvPr id="5" name="矩形 4"/>
          <p:cNvSpPr/>
          <p:nvPr/>
        </p:nvSpPr>
        <p:spPr>
          <a:xfrm>
            <a:off x="355070" y="2722404"/>
            <a:ext cx="11447463" cy="276999"/>
          </a:xfrm>
          <a:prstGeom prst="rect">
            <a:avLst/>
          </a:prstGeom>
        </p:spPr>
        <p:txBody>
          <a:bodyPr wrap="square">
            <a:spAutoFit/>
          </a:bodyPr>
          <a:lstStyle/>
          <a:p>
            <a:r>
              <a:rPr lang="zh-CN" altLang="zh-CN" sz="1200" dirty="0" smtClean="0"/>
              <a:t>。</a:t>
            </a:r>
            <a:endParaRPr lang="zh-CN" altLang="zh-CN" sz="1200" dirty="0"/>
          </a:p>
        </p:txBody>
      </p:sp>
      <p:sp>
        <p:nvSpPr>
          <p:cNvPr id="6" name="矩形 5"/>
          <p:cNvSpPr/>
          <p:nvPr/>
        </p:nvSpPr>
        <p:spPr>
          <a:xfrm>
            <a:off x="1618242" y="3429000"/>
            <a:ext cx="9224359" cy="2123658"/>
          </a:xfrm>
          <a:prstGeom prst="rect">
            <a:avLst/>
          </a:prstGeom>
        </p:spPr>
        <p:txBody>
          <a:bodyPr wrap="square" numCol="3" spcCol="540000">
            <a:spAutoFit/>
          </a:bodyPr>
          <a:lstStyle/>
          <a:p>
            <a:r>
              <a:rPr lang="en-US" altLang="zh-CN" sz="1200" dirty="0" smtClean="0"/>
              <a:t>2.</a:t>
            </a:r>
            <a:r>
              <a:rPr lang="zh-CN" altLang="zh-CN" sz="1200" dirty="0" smtClean="0"/>
              <a:t>根据功能需求进行系统的总框架设计，分为前期器件的比较选择和功能需求的实现</a:t>
            </a:r>
          </a:p>
          <a:p>
            <a:r>
              <a:rPr lang="en-US" altLang="zh-CN" sz="1200" dirty="0" smtClean="0"/>
              <a:t>  </a:t>
            </a:r>
            <a:r>
              <a:rPr lang="zh-CN" altLang="zh-CN" sz="1200" dirty="0" smtClean="0"/>
              <a:t>根据功能需求该系统主要包含四个模块：</a:t>
            </a:r>
          </a:p>
          <a:p>
            <a:pPr lvl="0"/>
            <a:endParaRPr lang="en-US" altLang="zh-CN" sz="1200" dirty="0" smtClean="0"/>
          </a:p>
          <a:p>
            <a:pPr lvl="0"/>
            <a:r>
              <a:rPr lang="zh-CN" altLang="zh-CN" sz="1200" dirty="0" smtClean="0"/>
              <a:t>倒车</a:t>
            </a:r>
            <a:r>
              <a:rPr lang="zh-CN" altLang="zh-CN" sz="1200" dirty="0"/>
              <a:t>盲区图像和数据的获取模块：障碍物和超声波传感器采集距离障碍物的值，通过接口与树莓派进行数据传输，采集到的数据通过分析处理实时跟新数值。</a:t>
            </a:r>
          </a:p>
          <a:p>
            <a:pPr lvl="0"/>
            <a:endParaRPr lang="en-US" altLang="zh-CN" sz="1200" dirty="0" smtClean="0"/>
          </a:p>
          <a:p>
            <a:pPr lvl="0"/>
            <a:r>
              <a:rPr lang="zh-CN" altLang="zh-CN" sz="1200" dirty="0" smtClean="0"/>
              <a:t>车身</a:t>
            </a:r>
            <a:r>
              <a:rPr lang="zh-CN" altLang="zh-CN" sz="1200" dirty="0"/>
              <a:t>后障碍物的获取模块：通过摄像头的视频转播，实时观测车身后的视野盲区，对比距离观测安全距离，获取车身后的停车位情况。</a:t>
            </a:r>
          </a:p>
          <a:p>
            <a:pPr lvl="0"/>
            <a:endParaRPr lang="en-US" altLang="zh-CN" sz="1200" dirty="0" smtClean="0"/>
          </a:p>
          <a:p>
            <a:pPr lvl="0"/>
            <a:r>
              <a:rPr lang="zh-CN" altLang="zh-CN" sz="1200" dirty="0" smtClean="0"/>
              <a:t>警报</a:t>
            </a:r>
            <a:r>
              <a:rPr lang="zh-CN" altLang="zh-CN" sz="1200" dirty="0"/>
              <a:t>模块：对检测的车身后方距离障碍物的值进行分析处理，若距离接近危险区域则控制蜂鸣器发出警报，距离临界值越小，警报越强烈，共分为三个等级发出警报。</a:t>
            </a:r>
          </a:p>
          <a:p>
            <a:pPr lvl="0"/>
            <a:endParaRPr lang="en-US" altLang="zh-CN" sz="1200" dirty="0" smtClean="0"/>
          </a:p>
          <a:p>
            <a:pPr lvl="0"/>
            <a:r>
              <a:rPr lang="zh-CN" altLang="zh-CN" sz="1200" dirty="0" smtClean="0"/>
              <a:t>通过</a:t>
            </a:r>
            <a:r>
              <a:rPr lang="en-US" altLang="zh-CN" sz="1200" dirty="0"/>
              <a:t>Linux</a:t>
            </a:r>
            <a:r>
              <a:rPr lang="zh-CN" altLang="zh-CN" sz="1200" dirty="0"/>
              <a:t>设计系统，使用</a:t>
            </a:r>
            <a:r>
              <a:rPr lang="en-US" altLang="zh-CN" sz="1200" dirty="0"/>
              <a:t>C</a:t>
            </a:r>
            <a:r>
              <a:rPr lang="zh-CN" altLang="zh-CN" sz="1200" dirty="0"/>
              <a:t>语言完成。</a:t>
            </a:r>
          </a:p>
          <a:p>
            <a:endParaRPr lang="en-US" altLang="zh-CN" sz="1200" dirty="0"/>
          </a:p>
          <a:p>
            <a:r>
              <a:rPr lang="en-US" altLang="zh-CN" sz="1200" dirty="0" smtClean="0"/>
              <a:t>3</a:t>
            </a:r>
            <a:r>
              <a:rPr lang="en-US" altLang="zh-CN" sz="1200" dirty="0"/>
              <a:t>.</a:t>
            </a:r>
            <a:r>
              <a:rPr lang="zh-CN" altLang="zh-CN" sz="1200" dirty="0"/>
              <a:t>测试系统的有效性，综合经济因素，技术因素等各种技术及非技术因素进行摔倒检测系统的评价。</a:t>
            </a:r>
          </a:p>
          <a:p>
            <a:endParaRPr lang="en-US" altLang="zh-CN" sz="1200" dirty="0" smtClean="0"/>
          </a:p>
          <a:p>
            <a:endParaRPr lang="en-US" altLang="zh-CN" sz="1200" dirty="0"/>
          </a:p>
          <a:p>
            <a:r>
              <a:rPr lang="en-US" altLang="zh-CN" sz="1200" dirty="0" smtClean="0"/>
              <a:t>4</a:t>
            </a:r>
            <a:r>
              <a:rPr lang="en-US" altLang="zh-CN" sz="1200" dirty="0"/>
              <a:t>.</a:t>
            </a:r>
            <a:r>
              <a:rPr lang="zh-CN" altLang="zh-CN" sz="1200" dirty="0"/>
              <a:t>最后进行该项目的整体测试和项目整体优化。</a:t>
            </a:r>
          </a:p>
        </p:txBody>
      </p:sp>
      <p:grpSp>
        <p:nvGrpSpPr>
          <p:cNvPr id="11" name="组合 10"/>
          <p:cNvGrpSpPr/>
          <p:nvPr/>
        </p:nvGrpSpPr>
        <p:grpSpPr>
          <a:xfrm>
            <a:off x="354367" y="1192854"/>
            <a:ext cx="4781700" cy="1446550"/>
            <a:chOff x="889886" y="1411653"/>
            <a:chExt cx="4781700" cy="1446550"/>
          </a:xfrm>
        </p:grpSpPr>
        <p:sp>
          <p:nvSpPr>
            <p:cNvPr id="12" name="矩形 11"/>
            <p:cNvSpPr/>
            <p:nvPr/>
          </p:nvSpPr>
          <p:spPr>
            <a:xfrm>
              <a:off x="3668995" y="1615757"/>
              <a:ext cx="697628" cy="400110"/>
            </a:xfrm>
            <a:prstGeom prst="rect">
              <a:avLst/>
            </a:prstGeom>
            <a:solidFill>
              <a:schemeClr val="bg1"/>
            </a:solidFill>
          </p:spPr>
          <p:txBody>
            <a:bodyPr wrap="none">
              <a:spAutoFit/>
            </a:bodyPr>
            <a:lstStyle/>
            <a:p>
              <a:pPr algn="ctr" defTabSz="609585"/>
              <a:r>
                <a:rPr lang="zh-CN" altLang="en-US" sz="2000" b="1" dirty="0">
                  <a:solidFill>
                    <a:schemeClr val="accent2"/>
                  </a:solidFill>
                  <a:latin typeface="Calibri" panose="020F0502020204030204" pitchFamily="34" charset="0"/>
                  <a:ea typeface="微软雅黑" panose="020B0503020204020204" pitchFamily="34" charset="-122"/>
                  <a:cs typeface="+mn-ea"/>
                  <a:sym typeface="Calibri" panose="020F0502020204030204" pitchFamily="34" charset="0"/>
                </a:rPr>
                <a:t>前言</a:t>
              </a:r>
              <a:endParaRPr lang="zh-CN" altLang="en-US" sz="2000" b="1" dirty="0">
                <a:solidFill>
                  <a:schemeClr val="accent2"/>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3" name="矩形 12"/>
            <p:cNvSpPr/>
            <p:nvPr/>
          </p:nvSpPr>
          <p:spPr>
            <a:xfrm>
              <a:off x="2804648" y="2015867"/>
              <a:ext cx="2866938" cy="553100"/>
            </a:xfrm>
            <a:prstGeom prst="rect">
              <a:avLst/>
            </a:prstGeom>
          </p:spPr>
          <p:txBody>
            <a:bodyPr wrap="square">
              <a:spAutoFit/>
            </a:bodyPr>
            <a:lstStyle/>
            <a:p>
              <a:pPr algn="just" defTabSz="609585">
                <a:lnSpc>
                  <a:spcPct val="130000"/>
                </a:lnSpc>
              </a:pPr>
              <a:r>
                <a:rPr lang="en-US" altLang="zh-CN" sz="1200" dirty="0" smtClean="0">
                  <a:latin typeface="Calibri" panose="020F0502020204030204" pitchFamily="34" charset="0"/>
                  <a:ea typeface="微软雅黑" panose="020B0503020204020204" pitchFamily="34" charset="-122"/>
                  <a:cs typeface="+mn-ea"/>
                  <a:sym typeface="Calibri" panose="020F0502020204030204" pitchFamily="34" charset="0"/>
                </a:rPr>
                <a:t>1.1</a:t>
              </a:r>
              <a:r>
                <a:rPr lang="zh-CN" altLang="en-US" sz="1200" dirty="0" smtClean="0">
                  <a:latin typeface="Calibri" panose="020F0502020204030204" pitchFamily="34" charset="0"/>
                  <a:ea typeface="微软雅黑" panose="020B0503020204020204" pitchFamily="34" charset="-122"/>
                  <a:cs typeface="+mn-ea"/>
                  <a:sym typeface="Calibri" panose="020F0502020204030204" pitchFamily="34" charset="0"/>
                </a:rPr>
                <a:t>项目概述</a:t>
              </a:r>
              <a:endParaRPr lang="en-US" altLang="zh-CN" sz="1200" dirty="0" smtClean="0">
                <a:latin typeface="Calibri" panose="020F0502020204030204" pitchFamily="34" charset="0"/>
                <a:ea typeface="微软雅黑" panose="020B0503020204020204" pitchFamily="34" charset="-122"/>
                <a:cs typeface="+mn-ea"/>
                <a:sym typeface="Calibri" panose="020F0502020204030204" pitchFamily="34" charset="0"/>
              </a:endParaRPr>
            </a:p>
            <a:p>
              <a:pPr algn="just" defTabSz="609585">
                <a:lnSpc>
                  <a:spcPct val="130000"/>
                </a:lnSpc>
              </a:pPr>
              <a:r>
                <a:rPr lang="en-US" altLang="zh-CN" sz="1200" dirty="0" smtClean="0">
                  <a:latin typeface="Calibri" panose="020F0502020204030204" pitchFamily="34" charset="0"/>
                  <a:ea typeface="微软雅黑" panose="020B0503020204020204" pitchFamily="34" charset="-122"/>
                  <a:cs typeface="+mn-ea"/>
                  <a:sym typeface="Calibri" panose="020F0502020204030204" pitchFamily="34" charset="0"/>
                </a:rPr>
                <a:t>1.2</a:t>
              </a:r>
              <a:r>
                <a:rPr lang="zh-CN" altLang="en-US" sz="1200" dirty="0" smtClean="0">
                  <a:latin typeface="Calibri" panose="020F0502020204030204" pitchFamily="34" charset="0"/>
                  <a:ea typeface="微软雅黑" panose="020B0503020204020204" pitchFamily="34" charset="-122"/>
                  <a:cs typeface="+mn-ea"/>
                  <a:sym typeface="Calibri" panose="020F0502020204030204" pitchFamily="34" charset="0"/>
                </a:rPr>
                <a:t>系统实现功能及完成目标</a:t>
              </a:r>
              <a:endParaRPr lang="zh-CN" altLang="en-US" sz="1200"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4" name="文本框 13"/>
            <p:cNvSpPr txBox="1"/>
            <p:nvPr/>
          </p:nvSpPr>
          <p:spPr>
            <a:xfrm>
              <a:off x="889886" y="1411653"/>
              <a:ext cx="1702710" cy="1446550"/>
            </a:xfrm>
            <a:prstGeom prst="rect">
              <a:avLst/>
            </a:prstGeom>
            <a:noFill/>
          </p:spPr>
          <p:txBody>
            <a:bodyPr wrap="none" rtlCol="0">
              <a:spAutoFit/>
            </a:bodyPr>
            <a:lstStyle/>
            <a:p>
              <a:r>
                <a:rPr lang="en-US" altLang="zh-CN" sz="8800" b="1" dirty="0">
                  <a:solidFill>
                    <a:schemeClr val="accent2"/>
                  </a:solidFill>
                  <a:latin typeface="Calibri" panose="020F0502020204030204" pitchFamily="34" charset="0"/>
                  <a:ea typeface="微软雅黑" panose="020B0503020204020204" pitchFamily="34" charset="-122"/>
                  <a:cs typeface="+mn-ea"/>
                  <a:sym typeface="Calibri" panose="020F0502020204030204" pitchFamily="34" charset="0"/>
                </a:rPr>
                <a:t>28</a:t>
              </a:r>
              <a:r>
                <a:rPr lang="en-US" altLang="zh-CN" sz="4000" b="1" dirty="0">
                  <a:solidFill>
                    <a:schemeClr val="accent2"/>
                  </a:solidFill>
                  <a:latin typeface="Calibri" panose="020F0502020204030204" pitchFamily="34" charset="0"/>
                  <a:ea typeface="微软雅黑" panose="020B0503020204020204" pitchFamily="34" charset="-122"/>
                  <a:cs typeface="+mn-ea"/>
                  <a:sym typeface="Calibri" panose="020F0502020204030204" pitchFamily="34" charset="0"/>
                </a:rPr>
                <a:t>%</a:t>
              </a:r>
              <a:endParaRPr lang="zh-CN" altLang="en-US" sz="8800" b="1" dirty="0">
                <a:solidFill>
                  <a:schemeClr val="accent2"/>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grpSp>
        <p:nvGrpSpPr>
          <p:cNvPr id="15" name="组合 14"/>
          <p:cNvGrpSpPr/>
          <p:nvPr/>
        </p:nvGrpSpPr>
        <p:grpSpPr>
          <a:xfrm>
            <a:off x="5242511" y="1192854"/>
            <a:ext cx="4781700" cy="1446550"/>
            <a:chOff x="889886" y="1411653"/>
            <a:chExt cx="4781700" cy="1446550"/>
          </a:xfrm>
        </p:grpSpPr>
        <p:sp>
          <p:nvSpPr>
            <p:cNvPr id="16" name="矩形 15"/>
            <p:cNvSpPr/>
            <p:nvPr/>
          </p:nvSpPr>
          <p:spPr>
            <a:xfrm>
              <a:off x="3156036" y="1615757"/>
              <a:ext cx="1723549" cy="400110"/>
            </a:xfrm>
            <a:prstGeom prst="rect">
              <a:avLst/>
            </a:prstGeom>
            <a:solidFill>
              <a:schemeClr val="bg1"/>
            </a:solidFill>
          </p:spPr>
          <p:txBody>
            <a:bodyPr wrap="none">
              <a:spAutoFit/>
            </a:bodyPr>
            <a:lstStyle/>
            <a:p>
              <a:pPr algn="ctr" defTabSz="609585"/>
              <a:r>
                <a:rPr lang="zh-CN" altLang="en-US" sz="2000" b="1" dirty="0" smtClean="0">
                  <a:solidFill>
                    <a:schemeClr val="accent2"/>
                  </a:solidFill>
                  <a:latin typeface="Calibri" panose="020F0502020204030204" pitchFamily="34" charset="0"/>
                  <a:ea typeface="微软雅黑" panose="020B0503020204020204" pitchFamily="34" charset="-122"/>
                  <a:cs typeface="+mn-ea"/>
                  <a:sym typeface="Calibri" panose="020F0502020204030204" pitchFamily="34" charset="0"/>
                </a:rPr>
                <a:t>阐述论点论据</a:t>
              </a:r>
              <a:endParaRPr lang="zh-CN" altLang="en-US" sz="2000" b="1" dirty="0">
                <a:solidFill>
                  <a:schemeClr val="accent2"/>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7" name="矩形 16"/>
            <p:cNvSpPr/>
            <p:nvPr/>
          </p:nvSpPr>
          <p:spPr>
            <a:xfrm>
              <a:off x="2804648" y="2015867"/>
              <a:ext cx="2866938" cy="572464"/>
            </a:xfrm>
            <a:prstGeom prst="rect">
              <a:avLst/>
            </a:prstGeom>
          </p:spPr>
          <p:txBody>
            <a:bodyPr wrap="square">
              <a:spAutoFit/>
            </a:bodyPr>
            <a:lstStyle/>
            <a:p>
              <a:pPr algn="just" defTabSz="609585">
                <a:lnSpc>
                  <a:spcPct val="130000"/>
                </a:lnSpc>
              </a:pPr>
              <a:r>
                <a:rPr lang="zh-CN" altLang="en-US" sz="1200" dirty="0" smtClean="0">
                  <a:latin typeface="Calibri" panose="020F0502020204030204" pitchFamily="34" charset="0"/>
                  <a:ea typeface="微软雅黑" panose="020B0503020204020204" pitchFamily="34" charset="-122"/>
                  <a:cs typeface="+mn-ea"/>
                  <a:sym typeface="Calibri" panose="020F0502020204030204" pitchFamily="34" charset="0"/>
                </a:rPr>
                <a:t>硬件软件方面等技术的支持和相关技术的实现与研究</a:t>
              </a:r>
              <a:r>
                <a:rPr lang="zh-CN" altLang="en-US" sz="1200" dirty="0">
                  <a:latin typeface="Calibri" panose="020F0502020204030204" pitchFamily="34" charset="0"/>
                  <a:ea typeface="微软雅黑" panose="020B0503020204020204" pitchFamily="34" charset="-122"/>
                  <a:cs typeface="+mn-ea"/>
                  <a:sym typeface="Calibri" panose="020F0502020204030204" pitchFamily="34" charset="0"/>
                </a:rPr>
                <a:t>。</a:t>
              </a:r>
            </a:p>
          </p:txBody>
        </p:sp>
        <p:sp>
          <p:nvSpPr>
            <p:cNvPr id="18" name="文本框 17"/>
            <p:cNvSpPr txBox="1"/>
            <p:nvPr/>
          </p:nvSpPr>
          <p:spPr>
            <a:xfrm>
              <a:off x="889886" y="1411653"/>
              <a:ext cx="1702710" cy="1446550"/>
            </a:xfrm>
            <a:prstGeom prst="rect">
              <a:avLst/>
            </a:prstGeom>
            <a:noFill/>
          </p:spPr>
          <p:txBody>
            <a:bodyPr wrap="none" rtlCol="0">
              <a:spAutoFit/>
            </a:bodyPr>
            <a:lstStyle/>
            <a:p>
              <a:r>
                <a:rPr lang="en-US" altLang="zh-CN" sz="8800" b="1" dirty="0">
                  <a:solidFill>
                    <a:schemeClr val="accent2"/>
                  </a:solidFill>
                  <a:latin typeface="Calibri" panose="020F0502020204030204" pitchFamily="34" charset="0"/>
                  <a:ea typeface="微软雅黑" panose="020B0503020204020204" pitchFamily="34" charset="-122"/>
                  <a:cs typeface="+mn-ea"/>
                  <a:sym typeface="Calibri" panose="020F0502020204030204" pitchFamily="34" charset="0"/>
                </a:rPr>
                <a:t>72</a:t>
              </a:r>
              <a:r>
                <a:rPr lang="en-US" altLang="zh-CN" sz="4000" b="1" dirty="0">
                  <a:solidFill>
                    <a:schemeClr val="accent2"/>
                  </a:solidFill>
                  <a:latin typeface="Calibri" panose="020F0502020204030204" pitchFamily="34" charset="0"/>
                  <a:ea typeface="微软雅黑" panose="020B0503020204020204" pitchFamily="34" charset="-122"/>
                  <a:cs typeface="+mn-ea"/>
                  <a:sym typeface="Calibri" panose="020F0502020204030204" pitchFamily="34" charset="0"/>
                </a:rPr>
                <a:t>%</a:t>
              </a:r>
              <a:endParaRPr lang="zh-CN" altLang="en-US" sz="8800" b="1" dirty="0">
                <a:solidFill>
                  <a:schemeClr val="accent2"/>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spTree>
    <p:extLst>
      <p:ext uri="{BB962C8B-B14F-4D97-AF65-F5344CB8AC3E}">
        <p14:creationId xmlns:p14="http://schemas.microsoft.com/office/powerpoint/2010/main" val="1135482109"/>
      </p:ext>
    </p:extLst>
  </p:cSld>
  <p:clrMapOvr>
    <a:masterClrMapping/>
  </p:clrMapOvr>
  <p:transition spd="slow">
    <p:comb/>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TWO</a:t>
            </a:r>
          </a:p>
        </p:txBody>
      </p:sp>
      <p:sp>
        <p:nvSpPr>
          <p:cNvPr id="3" name="文本占位符 2"/>
          <p:cNvSpPr>
            <a:spLocks noGrp="1"/>
          </p:cNvSpPr>
          <p:nvPr>
            <p:ph type="body" sz="quarter" idx="11"/>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论文结构</a:t>
            </a:r>
          </a:p>
        </p:txBody>
      </p:sp>
      <p:grpSp>
        <p:nvGrpSpPr>
          <p:cNvPr id="56" name="组合 55"/>
          <p:cNvGrpSpPr/>
          <p:nvPr/>
        </p:nvGrpSpPr>
        <p:grpSpPr>
          <a:xfrm>
            <a:off x="939800" y="1828800"/>
            <a:ext cx="2192867" cy="3115365"/>
            <a:chOff x="939800" y="1828800"/>
            <a:chExt cx="2192867" cy="3115365"/>
          </a:xfrm>
        </p:grpSpPr>
        <p:sp>
          <p:nvSpPr>
            <p:cNvPr id="5" name="椭圆 4"/>
            <p:cNvSpPr/>
            <p:nvPr/>
          </p:nvSpPr>
          <p:spPr>
            <a:xfrm>
              <a:off x="939800" y="1828800"/>
              <a:ext cx="2192867" cy="2192867"/>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grpSp>
          <p:nvGrpSpPr>
            <p:cNvPr id="10" name="Group 11"/>
            <p:cNvGrpSpPr>
              <a:grpSpLocks noChangeAspect="1"/>
            </p:cNvGrpSpPr>
            <p:nvPr/>
          </p:nvGrpSpPr>
          <p:grpSpPr bwMode="auto">
            <a:xfrm>
              <a:off x="1405387" y="2474382"/>
              <a:ext cx="1270001" cy="901701"/>
              <a:chOff x="1407" y="1098"/>
              <a:chExt cx="800" cy="568"/>
            </a:xfrm>
            <a:solidFill>
              <a:schemeClr val="tx1"/>
            </a:solidFill>
          </p:grpSpPr>
          <p:sp>
            <p:nvSpPr>
              <p:cNvPr id="11"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2"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3"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4" name="Freeform 15"/>
              <p:cNvSpPr>
                <a:spLocks/>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5" name="Freeform 16"/>
              <p:cNvSpPr>
                <a:spLocks/>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6" name="Freeform 17"/>
              <p:cNvSpPr>
                <a:spLocks/>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7" name="Freeform 18"/>
              <p:cNvSpPr>
                <a:spLocks/>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8" name="Freeform 19"/>
              <p:cNvSpPr>
                <a:spLocks/>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grpSp>
        <p:sp>
          <p:nvSpPr>
            <p:cNvPr id="46" name="矩形 45"/>
            <p:cNvSpPr/>
            <p:nvPr/>
          </p:nvSpPr>
          <p:spPr>
            <a:xfrm>
              <a:off x="1713065" y="4269859"/>
              <a:ext cx="646332" cy="369332"/>
            </a:xfrm>
            <a:prstGeom prst="rect">
              <a:avLst/>
            </a:prstGeom>
            <a:noFill/>
          </p:spPr>
          <p:txBody>
            <a:bodyPr wrap="none">
              <a:spAutoFit/>
            </a:bodyPr>
            <a:lstStyle/>
            <a:p>
              <a:pPr algn="ctr" defTabSz="609585"/>
              <a:r>
                <a:rPr lang="zh-CN" altLang="en-US" b="1" dirty="0">
                  <a:latin typeface="Calibri" panose="020F0502020204030204" pitchFamily="34" charset="0"/>
                  <a:ea typeface="微软雅黑" panose="020B0503020204020204" pitchFamily="34" charset="-122"/>
                  <a:cs typeface="+mn-ea"/>
                  <a:sym typeface="Calibri" panose="020F0502020204030204" pitchFamily="34" charset="0"/>
                </a:rPr>
                <a:t>前言</a:t>
              </a:r>
              <a:endParaRPr lang="zh-CN" altLang="en-US" b="1"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47" name="矩形 46"/>
            <p:cNvSpPr/>
            <p:nvPr/>
          </p:nvSpPr>
          <p:spPr>
            <a:xfrm>
              <a:off x="993375" y="4650302"/>
              <a:ext cx="2085717" cy="293863"/>
            </a:xfrm>
            <a:prstGeom prst="rect">
              <a:avLst/>
            </a:prstGeom>
          </p:spPr>
          <p:txBody>
            <a:bodyPr wrap="square">
              <a:spAutoFit/>
            </a:bodyPr>
            <a:lstStyle/>
            <a:p>
              <a:pPr algn="ctr" defTabSz="609585">
                <a:lnSpc>
                  <a:spcPct val="130000"/>
                </a:lnSpc>
              </a:pPr>
              <a:r>
                <a:rPr lang="zh-CN" altLang="en-US" sz="1100" dirty="0" smtClean="0">
                  <a:latin typeface="Calibri" panose="020F0502020204030204" pitchFamily="34" charset="0"/>
                  <a:ea typeface="微软雅黑" panose="020B0503020204020204" pitchFamily="34" charset="-122"/>
                  <a:cs typeface="+mn-ea"/>
                  <a:sym typeface="Calibri" panose="020F0502020204030204" pitchFamily="34" charset="0"/>
                </a:rPr>
                <a:t>项目概述</a:t>
              </a:r>
              <a:endParaRPr lang="zh-CN" altLang="en-US" sz="1100" dirty="0">
                <a:latin typeface="Calibri" panose="020F0502020204030204" pitchFamily="34" charset="0"/>
                <a:ea typeface="微软雅黑" panose="020B0503020204020204" pitchFamily="34" charset="-122"/>
                <a:cs typeface="+mn-ea"/>
                <a:sym typeface="Calibri" panose="020F0502020204030204" pitchFamily="34" charset="0"/>
              </a:endParaRPr>
            </a:p>
          </p:txBody>
        </p:sp>
      </p:grpSp>
      <p:grpSp>
        <p:nvGrpSpPr>
          <p:cNvPr id="57" name="组合 56"/>
          <p:cNvGrpSpPr/>
          <p:nvPr/>
        </p:nvGrpSpPr>
        <p:grpSpPr>
          <a:xfrm>
            <a:off x="3640666" y="1828800"/>
            <a:ext cx="2192867" cy="3353955"/>
            <a:chOff x="3640666" y="1828800"/>
            <a:chExt cx="2192867" cy="3353955"/>
          </a:xfrm>
        </p:grpSpPr>
        <p:sp>
          <p:nvSpPr>
            <p:cNvPr id="6" name="椭圆 5"/>
            <p:cNvSpPr/>
            <p:nvPr/>
          </p:nvSpPr>
          <p:spPr>
            <a:xfrm>
              <a:off x="3640666" y="1828800"/>
              <a:ext cx="2192867" cy="2192867"/>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grpSp>
          <p:nvGrpSpPr>
            <p:cNvPr id="19" name="Group 11"/>
            <p:cNvGrpSpPr>
              <a:grpSpLocks noChangeAspect="1"/>
            </p:cNvGrpSpPr>
            <p:nvPr/>
          </p:nvGrpSpPr>
          <p:grpSpPr bwMode="auto">
            <a:xfrm>
              <a:off x="4102098" y="2474382"/>
              <a:ext cx="1270001" cy="901701"/>
              <a:chOff x="1407" y="1098"/>
              <a:chExt cx="800" cy="568"/>
            </a:xfrm>
            <a:solidFill>
              <a:schemeClr val="tx1"/>
            </a:solidFill>
          </p:grpSpPr>
          <p:sp>
            <p:nvSpPr>
              <p:cNvPr id="20"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1"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2"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3" name="Freeform 15"/>
              <p:cNvSpPr>
                <a:spLocks/>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4" name="Freeform 16"/>
              <p:cNvSpPr>
                <a:spLocks/>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5" name="Freeform 17"/>
              <p:cNvSpPr>
                <a:spLocks/>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6" name="Freeform 18"/>
              <p:cNvSpPr>
                <a:spLocks/>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7" name="Freeform 19"/>
              <p:cNvSpPr>
                <a:spLocks/>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grpSp>
        <p:sp>
          <p:nvSpPr>
            <p:cNvPr id="50" name="矩形 49"/>
            <p:cNvSpPr/>
            <p:nvPr/>
          </p:nvSpPr>
          <p:spPr>
            <a:xfrm>
              <a:off x="4205324" y="4269859"/>
              <a:ext cx="1107996" cy="369332"/>
            </a:xfrm>
            <a:prstGeom prst="rect">
              <a:avLst/>
            </a:prstGeom>
            <a:noFill/>
          </p:spPr>
          <p:txBody>
            <a:bodyPr wrap="none">
              <a:spAutoFit/>
            </a:bodyPr>
            <a:lstStyle/>
            <a:p>
              <a:pPr algn="ctr" defTabSz="609585"/>
              <a:r>
                <a:rPr lang="zh-CN" altLang="en-US" b="1" dirty="0" smtClean="0">
                  <a:latin typeface="Calibri" panose="020F0502020204030204" pitchFamily="34" charset="0"/>
                  <a:ea typeface="微软雅黑" panose="020B0503020204020204" pitchFamily="34" charset="-122"/>
                  <a:cs typeface="+mn-ea"/>
                  <a:sym typeface="Calibri" panose="020F0502020204030204" pitchFamily="34" charset="0"/>
                </a:rPr>
                <a:t>功能模块</a:t>
              </a:r>
              <a:endParaRPr lang="zh-CN" altLang="en-US" b="1"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51" name="矩形 50"/>
            <p:cNvSpPr/>
            <p:nvPr/>
          </p:nvSpPr>
          <p:spPr>
            <a:xfrm>
              <a:off x="3716465" y="4650302"/>
              <a:ext cx="2085717" cy="532453"/>
            </a:xfrm>
            <a:prstGeom prst="rect">
              <a:avLst/>
            </a:prstGeom>
          </p:spPr>
          <p:txBody>
            <a:bodyPr wrap="square">
              <a:spAutoFit/>
            </a:bodyPr>
            <a:lstStyle/>
            <a:p>
              <a:pPr algn="ctr" defTabSz="609585">
                <a:lnSpc>
                  <a:spcPct val="130000"/>
                </a:lnSpc>
              </a:pPr>
              <a:r>
                <a:rPr lang="zh-CN" altLang="en-US" sz="1100" dirty="0" smtClean="0">
                  <a:latin typeface="Calibri" panose="020F0502020204030204" pitchFamily="34" charset="0"/>
                  <a:ea typeface="微软雅黑" panose="020B0503020204020204" pitchFamily="34" charset="-122"/>
                  <a:cs typeface="+mn-ea"/>
                  <a:sym typeface="Calibri" panose="020F0502020204030204" pitchFamily="34" charset="0"/>
                </a:rPr>
                <a:t>分为四大模块其主要为获取模块和警报模块</a:t>
              </a:r>
              <a:endParaRPr lang="zh-CN" altLang="en-US" sz="1100" dirty="0">
                <a:latin typeface="Calibri" panose="020F0502020204030204" pitchFamily="34" charset="0"/>
                <a:ea typeface="微软雅黑" panose="020B0503020204020204" pitchFamily="34" charset="-122"/>
                <a:cs typeface="+mn-ea"/>
                <a:sym typeface="Calibri" panose="020F0502020204030204" pitchFamily="34" charset="0"/>
              </a:endParaRPr>
            </a:p>
          </p:txBody>
        </p:sp>
      </p:grpSp>
      <p:grpSp>
        <p:nvGrpSpPr>
          <p:cNvPr id="58" name="组合 57"/>
          <p:cNvGrpSpPr/>
          <p:nvPr/>
        </p:nvGrpSpPr>
        <p:grpSpPr>
          <a:xfrm>
            <a:off x="6341532" y="1828800"/>
            <a:ext cx="2192867" cy="3115365"/>
            <a:chOff x="6341532" y="1828800"/>
            <a:chExt cx="2192867" cy="3115365"/>
          </a:xfrm>
        </p:grpSpPr>
        <p:sp>
          <p:nvSpPr>
            <p:cNvPr id="7" name="椭圆 6"/>
            <p:cNvSpPr/>
            <p:nvPr/>
          </p:nvSpPr>
          <p:spPr>
            <a:xfrm>
              <a:off x="6341532" y="1828800"/>
              <a:ext cx="2192867" cy="2192867"/>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grpSp>
          <p:nvGrpSpPr>
            <p:cNvPr id="28" name="Group 11"/>
            <p:cNvGrpSpPr>
              <a:grpSpLocks noChangeAspect="1"/>
            </p:cNvGrpSpPr>
            <p:nvPr/>
          </p:nvGrpSpPr>
          <p:grpSpPr bwMode="auto">
            <a:xfrm>
              <a:off x="6802964" y="2474382"/>
              <a:ext cx="1270001" cy="901701"/>
              <a:chOff x="1407" y="1098"/>
              <a:chExt cx="800" cy="568"/>
            </a:xfrm>
            <a:solidFill>
              <a:schemeClr val="tx1"/>
            </a:solidFill>
          </p:grpSpPr>
          <p:sp>
            <p:nvSpPr>
              <p:cNvPr id="29"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0"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1"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2" name="Freeform 15"/>
              <p:cNvSpPr>
                <a:spLocks/>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3" name="Freeform 16"/>
              <p:cNvSpPr>
                <a:spLocks/>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4" name="Freeform 17"/>
              <p:cNvSpPr>
                <a:spLocks/>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5" name="Freeform 18"/>
              <p:cNvSpPr>
                <a:spLocks/>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6" name="Freeform 19"/>
              <p:cNvSpPr>
                <a:spLocks/>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grpSp>
        <p:sp>
          <p:nvSpPr>
            <p:cNvPr id="52" name="矩形 51"/>
            <p:cNvSpPr/>
            <p:nvPr/>
          </p:nvSpPr>
          <p:spPr>
            <a:xfrm>
              <a:off x="6559941" y="4269859"/>
              <a:ext cx="1800494" cy="369332"/>
            </a:xfrm>
            <a:prstGeom prst="rect">
              <a:avLst/>
            </a:prstGeom>
            <a:noFill/>
          </p:spPr>
          <p:txBody>
            <a:bodyPr wrap="none">
              <a:spAutoFit/>
            </a:bodyPr>
            <a:lstStyle/>
            <a:p>
              <a:pPr algn="ctr" defTabSz="609585"/>
              <a:r>
                <a:rPr lang="zh-CN" altLang="en-US" b="1" dirty="0" smtClean="0">
                  <a:latin typeface="Calibri" panose="020F0502020204030204" pitchFamily="34" charset="0"/>
                  <a:ea typeface="微软雅黑" panose="020B0503020204020204" pitchFamily="34" charset="-122"/>
                  <a:cs typeface="+mn-ea"/>
                  <a:sym typeface="Calibri" panose="020F0502020204030204" pitchFamily="34" charset="0"/>
                </a:rPr>
                <a:t>项目开发与实现</a:t>
              </a:r>
              <a:endParaRPr lang="zh-CN" altLang="en-US" b="1"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53" name="矩形 52"/>
            <p:cNvSpPr/>
            <p:nvPr/>
          </p:nvSpPr>
          <p:spPr>
            <a:xfrm>
              <a:off x="6417331" y="4650302"/>
              <a:ext cx="2085717" cy="293863"/>
            </a:xfrm>
            <a:prstGeom prst="rect">
              <a:avLst/>
            </a:prstGeom>
          </p:spPr>
          <p:txBody>
            <a:bodyPr wrap="square">
              <a:spAutoFit/>
            </a:bodyPr>
            <a:lstStyle/>
            <a:p>
              <a:pPr algn="ctr" defTabSz="609585">
                <a:lnSpc>
                  <a:spcPct val="130000"/>
                </a:lnSpc>
              </a:pPr>
              <a:r>
                <a:rPr lang="zh-CN" altLang="en-US" sz="1100" dirty="0" smtClean="0">
                  <a:latin typeface="Calibri" panose="020F0502020204030204" pitchFamily="34" charset="0"/>
                  <a:ea typeface="微软雅黑" panose="020B0503020204020204" pitchFamily="34" charset="-122"/>
                  <a:cs typeface="+mn-ea"/>
                  <a:sym typeface="Calibri" panose="020F0502020204030204" pitchFamily="34" charset="0"/>
                </a:rPr>
                <a:t>软硬件安装</a:t>
              </a:r>
              <a:endParaRPr lang="zh-CN" altLang="en-US" sz="1100" dirty="0">
                <a:latin typeface="Calibri" panose="020F0502020204030204" pitchFamily="34" charset="0"/>
                <a:ea typeface="微软雅黑" panose="020B0503020204020204" pitchFamily="34" charset="-122"/>
                <a:cs typeface="+mn-ea"/>
                <a:sym typeface="Calibri" panose="020F0502020204030204" pitchFamily="34" charset="0"/>
              </a:endParaRPr>
            </a:p>
          </p:txBody>
        </p:sp>
      </p:grpSp>
      <p:grpSp>
        <p:nvGrpSpPr>
          <p:cNvPr id="59" name="组合 58"/>
          <p:cNvGrpSpPr/>
          <p:nvPr/>
        </p:nvGrpSpPr>
        <p:grpSpPr>
          <a:xfrm>
            <a:off x="9042399" y="1828800"/>
            <a:ext cx="2192867" cy="3353955"/>
            <a:chOff x="9042399" y="1828800"/>
            <a:chExt cx="2192867" cy="3353955"/>
          </a:xfrm>
        </p:grpSpPr>
        <p:sp>
          <p:nvSpPr>
            <p:cNvPr id="8" name="椭圆 7"/>
            <p:cNvSpPr/>
            <p:nvPr/>
          </p:nvSpPr>
          <p:spPr>
            <a:xfrm>
              <a:off x="9042399" y="1828800"/>
              <a:ext cx="2192867" cy="2192867"/>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grpSp>
          <p:nvGrpSpPr>
            <p:cNvPr id="37" name="Group 11"/>
            <p:cNvGrpSpPr>
              <a:grpSpLocks noChangeAspect="1"/>
            </p:cNvGrpSpPr>
            <p:nvPr/>
          </p:nvGrpSpPr>
          <p:grpSpPr bwMode="auto">
            <a:xfrm>
              <a:off x="9503831" y="2474382"/>
              <a:ext cx="1270001" cy="901701"/>
              <a:chOff x="1407" y="1098"/>
              <a:chExt cx="800" cy="568"/>
            </a:xfrm>
            <a:solidFill>
              <a:schemeClr val="tx1"/>
            </a:solidFill>
          </p:grpSpPr>
          <p:sp>
            <p:nvSpPr>
              <p:cNvPr id="38"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9"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40"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41" name="Freeform 15"/>
              <p:cNvSpPr>
                <a:spLocks/>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42" name="Freeform 16"/>
              <p:cNvSpPr>
                <a:spLocks/>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43" name="Freeform 17"/>
              <p:cNvSpPr>
                <a:spLocks/>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44" name="Freeform 18"/>
              <p:cNvSpPr>
                <a:spLocks/>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45" name="Freeform 19"/>
              <p:cNvSpPr>
                <a:spLocks/>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grpSp>
        <p:sp>
          <p:nvSpPr>
            <p:cNvPr id="54" name="矩形 53"/>
            <p:cNvSpPr/>
            <p:nvPr/>
          </p:nvSpPr>
          <p:spPr>
            <a:xfrm>
              <a:off x="9577421" y="4269859"/>
              <a:ext cx="1107996" cy="369332"/>
            </a:xfrm>
            <a:prstGeom prst="rect">
              <a:avLst/>
            </a:prstGeom>
            <a:noFill/>
          </p:spPr>
          <p:txBody>
            <a:bodyPr wrap="none">
              <a:spAutoFit/>
            </a:bodyPr>
            <a:lstStyle/>
            <a:p>
              <a:pPr algn="ctr" defTabSz="609585"/>
              <a:r>
                <a:rPr lang="zh-CN" altLang="en-US" b="1" dirty="0">
                  <a:latin typeface="Calibri" panose="020F0502020204030204" pitchFamily="34" charset="0"/>
                  <a:ea typeface="微软雅黑" panose="020B0503020204020204" pitchFamily="34" charset="-122"/>
                  <a:cs typeface="+mn-ea"/>
                  <a:sym typeface="Calibri" panose="020F0502020204030204" pitchFamily="34" charset="0"/>
                </a:rPr>
                <a:t>测试系统</a:t>
              </a:r>
              <a:endParaRPr lang="zh-CN" altLang="en-US" b="1"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55" name="矩形 54"/>
            <p:cNvSpPr/>
            <p:nvPr/>
          </p:nvSpPr>
          <p:spPr>
            <a:xfrm>
              <a:off x="9088562" y="4650302"/>
              <a:ext cx="2085717" cy="532453"/>
            </a:xfrm>
            <a:prstGeom prst="rect">
              <a:avLst/>
            </a:prstGeom>
          </p:spPr>
          <p:txBody>
            <a:bodyPr wrap="square">
              <a:spAutoFit/>
            </a:bodyPr>
            <a:lstStyle/>
            <a:p>
              <a:pPr algn="ctr" defTabSz="609585">
                <a:lnSpc>
                  <a:spcPct val="130000"/>
                </a:lnSpc>
              </a:pPr>
              <a:r>
                <a:rPr lang="zh-CN" altLang="en-US" sz="1100" dirty="0">
                  <a:latin typeface="Calibri" panose="020F0502020204030204" pitchFamily="34" charset="0"/>
                  <a:ea typeface="微软雅黑" panose="020B0503020204020204" pitchFamily="34" charset="-122"/>
                  <a:cs typeface="+mn-ea"/>
                  <a:sym typeface="Calibri" panose="020F0502020204030204" pitchFamily="34" charset="0"/>
                </a:rPr>
                <a:t>对系统进行摔倒检测系统的评价</a:t>
              </a:r>
              <a:endParaRPr lang="zh-CN" altLang="en-US" sz="1100" dirty="0">
                <a:latin typeface="Calibri" panose="020F0502020204030204" pitchFamily="34" charset="0"/>
                <a:ea typeface="微软雅黑" panose="020B0503020204020204" pitchFamily="34" charset="-122"/>
                <a:cs typeface="+mn-ea"/>
                <a:sym typeface="Calibri" panose="020F0502020204030204" pitchFamily="34" charset="0"/>
              </a:endParaRPr>
            </a:p>
          </p:txBody>
        </p:sp>
      </p:grpSp>
    </p:spTree>
    <p:extLst>
      <p:ext uri="{BB962C8B-B14F-4D97-AF65-F5344CB8AC3E}">
        <p14:creationId xmlns:p14="http://schemas.microsoft.com/office/powerpoint/2010/main" val="1060616945"/>
      </p:ext>
    </p:extLst>
  </p:cSld>
  <p:clrMapOvr>
    <a:masterClrMapping/>
  </p:clrMapOvr>
  <p:transition spd="slow">
    <p:comb/>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latin typeface="Calibri" panose="020F0502020204030204" pitchFamily="34" charset="0"/>
                <a:ea typeface="微软雅黑" panose="020B0503020204020204" pitchFamily="34" charset="-122"/>
                <a:cs typeface="+mn-ea"/>
                <a:sym typeface="Calibri" panose="020F0502020204030204" pitchFamily="34" charset="0"/>
              </a:rPr>
              <a:t>PART TWO</a:t>
            </a:r>
          </a:p>
        </p:txBody>
      </p:sp>
      <p:sp>
        <p:nvSpPr>
          <p:cNvPr id="3" name="文本占位符 2"/>
          <p:cNvSpPr>
            <a:spLocks noGrp="1"/>
          </p:cNvSpPr>
          <p:nvPr>
            <p:ph type="body" sz="quarter" idx="11"/>
          </p:nvPr>
        </p:nvSpPr>
        <p:spPr/>
        <p:txBody>
          <a:bodyPr/>
          <a:lstStyle/>
          <a:p>
            <a:r>
              <a:rPr lang="zh-CN" altLang="en-US" dirty="0">
                <a:latin typeface="Calibri" panose="020F0502020204030204" pitchFamily="34" charset="0"/>
                <a:ea typeface="微软雅黑" panose="020B0503020204020204" pitchFamily="34" charset="-122"/>
                <a:cs typeface="+mn-ea"/>
                <a:sym typeface="Calibri" panose="020F0502020204030204" pitchFamily="34" charset="0"/>
              </a:rPr>
              <a:t>论文结构</a:t>
            </a:r>
          </a:p>
        </p:txBody>
      </p:sp>
      <p:grpSp>
        <p:nvGrpSpPr>
          <p:cNvPr id="32" name="组合 31"/>
          <p:cNvGrpSpPr/>
          <p:nvPr/>
        </p:nvGrpSpPr>
        <p:grpSpPr>
          <a:xfrm>
            <a:off x="530761" y="1807633"/>
            <a:ext cx="3887603" cy="3911155"/>
            <a:chOff x="530761" y="1807633"/>
            <a:chExt cx="3887603" cy="3911155"/>
          </a:xfrm>
        </p:grpSpPr>
        <p:sp>
          <p:nvSpPr>
            <p:cNvPr id="7" name="矩形 6"/>
            <p:cNvSpPr/>
            <p:nvPr/>
          </p:nvSpPr>
          <p:spPr>
            <a:xfrm>
              <a:off x="895527" y="1807633"/>
              <a:ext cx="3242733" cy="3242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8" name="矩形 7"/>
            <p:cNvSpPr/>
            <p:nvPr/>
          </p:nvSpPr>
          <p:spPr>
            <a:xfrm>
              <a:off x="530761" y="4805892"/>
              <a:ext cx="3887603" cy="369332"/>
            </a:xfrm>
            <a:prstGeom prst="rect">
              <a:avLst/>
            </a:prstGeom>
            <a:solidFill>
              <a:schemeClr val="bg1"/>
            </a:solidFill>
          </p:spPr>
          <p:txBody>
            <a:bodyPr wrap="none">
              <a:spAutoFit/>
            </a:bodyPr>
            <a:lstStyle/>
            <a:p>
              <a:pPr algn="ctr" defTabSz="609585"/>
              <a:r>
                <a:rPr lang="zh-CN" altLang="en-US" b="1" dirty="0" smtClean="0">
                  <a:latin typeface="Calibri" panose="020F0502020204030204" pitchFamily="34" charset="0"/>
                  <a:ea typeface="微软雅黑" panose="020B0503020204020204" pitchFamily="34" charset="-122"/>
                  <a:cs typeface="+mn-ea"/>
                  <a:sym typeface="Calibri" panose="020F0502020204030204" pitchFamily="34" charset="0"/>
                </a:rPr>
                <a:t>基于</a:t>
              </a:r>
              <a:r>
                <a:rPr lang="en-US" altLang="zh-CN" b="1" dirty="0" smtClean="0">
                  <a:latin typeface="Calibri" panose="020F0502020204030204" pitchFamily="34" charset="0"/>
                  <a:ea typeface="微软雅黑" panose="020B0503020204020204" pitchFamily="34" charset="-122"/>
                  <a:cs typeface="+mn-ea"/>
                  <a:sym typeface="Calibri" panose="020F0502020204030204" pitchFamily="34" charset="0"/>
                </a:rPr>
                <a:t>ARM</a:t>
              </a:r>
              <a:r>
                <a:rPr lang="zh-CN" altLang="en-US" b="1" dirty="0" smtClean="0">
                  <a:latin typeface="Calibri" panose="020F0502020204030204" pitchFamily="34" charset="0"/>
                  <a:ea typeface="微软雅黑" panose="020B0503020204020204" pitchFamily="34" charset="-122"/>
                  <a:cs typeface="+mn-ea"/>
                  <a:sym typeface="Calibri" panose="020F0502020204030204" pitchFamily="34" charset="0"/>
                </a:rPr>
                <a:t>倒车影像系统的设计与实现</a:t>
              </a:r>
              <a:endParaRPr lang="zh-CN" altLang="en-US" b="1" dirty="0">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9" name="矩形 8"/>
            <p:cNvSpPr/>
            <p:nvPr/>
          </p:nvSpPr>
          <p:spPr>
            <a:xfrm>
              <a:off x="1431703" y="5186335"/>
              <a:ext cx="2085717" cy="532453"/>
            </a:xfrm>
            <a:prstGeom prst="rect">
              <a:avLst/>
            </a:prstGeom>
          </p:spPr>
          <p:txBody>
            <a:bodyPr wrap="square">
              <a:spAutoFit/>
            </a:bodyPr>
            <a:lstStyle/>
            <a:p>
              <a:pPr algn="ctr" defTabSz="609585">
                <a:lnSpc>
                  <a:spcPct val="130000"/>
                </a:lnSpc>
              </a:pPr>
              <a:r>
                <a:rPr lang="zh-CN" altLang="en-US" sz="1100" dirty="0" smtClean="0">
                  <a:latin typeface="Calibri" panose="020F0502020204030204" pitchFamily="34" charset="0"/>
                  <a:ea typeface="微软雅黑" panose="020B0503020204020204" pitchFamily="34" charset="-122"/>
                  <a:cs typeface="+mn-ea"/>
                  <a:sym typeface="Calibri" panose="020F0502020204030204" pitchFamily="34" charset="0"/>
                </a:rPr>
                <a:t>阐述倒车影像的由来和目前的发展情况</a:t>
              </a:r>
              <a:endParaRPr lang="zh-CN" altLang="en-US" sz="1100" dirty="0">
                <a:latin typeface="Calibri" panose="020F0502020204030204" pitchFamily="34" charset="0"/>
                <a:ea typeface="微软雅黑" panose="020B0503020204020204" pitchFamily="34" charset="-122"/>
                <a:cs typeface="+mn-ea"/>
                <a:sym typeface="Calibri" panose="020F0502020204030204" pitchFamily="34" charset="0"/>
              </a:endParaRPr>
            </a:p>
          </p:txBody>
        </p:sp>
        <p:grpSp>
          <p:nvGrpSpPr>
            <p:cNvPr id="10" name="Group 11"/>
            <p:cNvGrpSpPr>
              <a:grpSpLocks noChangeAspect="1"/>
            </p:cNvGrpSpPr>
            <p:nvPr/>
          </p:nvGrpSpPr>
          <p:grpSpPr bwMode="auto">
            <a:xfrm>
              <a:off x="1847611" y="2956455"/>
              <a:ext cx="1270001" cy="901701"/>
              <a:chOff x="1407" y="1098"/>
              <a:chExt cx="800" cy="568"/>
            </a:xfrm>
            <a:solidFill>
              <a:schemeClr val="bg1"/>
            </a:solidFill>
          </p:grpSpPr>
          <p:sp>
            <p:nvSpPr>
              <p:cNvPr id="11"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2"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3"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4" name="Freeform 15"/>
              <p:cNvSpPr>
                <a:spLocks/>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5" name="Freeform 16"/>
              <p:cNvSpPr>
                <a:spLocks/>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6" name="Freeform 17"/>
              <p:cNvSpPr>
                <a:spLocks/>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7" name="Freeform 18"/>
              <p:cNvSpPr>
                <a:spLocks/>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18" name="Freeform 19"/>
              <p:cNvSpPr>
                <a:spLocks/>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Calibri" panose="020F0502020204030204" pitchFamily="34" charset="0"/>
                  <a:ea typeface="微软雅黑" panose="020B0503020204020204" pitchFamily="34" charset="-122"/>
                  <a:cs typeface="+mn-ea"/>
                  <a:sym typeface="Calibri" panose="020F0502020204030204" pitchFamily="34" charset="0"/>
                </a:endParaRPr>
              </a:p>
            </p:txBody>
          </p:sp>
        </p:grpSp>
      </p:grpSp>
      <p:sp>
        <p:nvSpPr>
          <p:cNvPr id="19" name="椭圆 18"/>
          <p:cNvSpPr>
            <a:spLocks noChangeAspect="1"/>
          </p:cNvSpPr>
          <p:nvPr/>
        </p:nvSpPr>
        <p:spPr>
          <a:xfrm flipH="1">
            <a:off x="4659642" y="1911825"/>
            <a:ext cx="167270" cy="1672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0" name="矩形 19"/>
          <p:cNvSpPr/>
          <p:nvPr/>
        </p:nvSpPr>
        <p:spPr>
          <a:xfrm>
            <a:off x="5747183" y="1811269"/>
            <a:ext cx="697628" cy="400110"/>
          </a:xfrm>
          <a:prstGeom prst="rect">
            <a:avLst/>
          </a:prstGeom>
        </p:spPr>
        <p:txBody>
          <a:bodyPr wrap="none">
            <a:spAutoFit/>
          </a:bodyPr>
          <a:lstStyle/>
          <a:p>
            <a:pPr algn="ctr" defTabSz="609585"/>
            <a:r>
              <a:rPr lang="zh-CN" altLang="en-US" sz="2000" b="1"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前言</a:t>
            </a:r>
            <a:endParaRPr lang="zh-CN" altLang="en-US" sz="2000" b="1"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1" name="矩形 20"/>
          <p:cNvSpPr/>
          <p:nvPr/>
        </p:nvSpPr>
        <p:spPr>
          <a:xfrm>
            <a:off x="4977745" y="2200806"/>
            <a:ext cx="2889746" cy="523220"/>
          </a:xfrm>
          <a:prstGeom prst="rect">
            <a:avLst/>
          </a:prstGeom>
        </p:spPr>
        <p:txBody>
          <a:bodyPr wrap="square">
            <a:spAutoFit/>
          </a:bodyPr>
          <a:lstStyle/>
          <a:p>
            <a:r>
              <a:rPr lang="en-US" altLang="zh-CN" sz="1400" dirty="0" smtClean="0"/>
              <a:t>1.1</a:t>
            </a:r>
            <a:r>
              <a:rPr lang="zh-CN" altLang="en-US" sz="1400" dirty="0" smtClean="0"/>
              <a:t>项目概述</a:t>
            </a:r>
            <a:endParaRPr lang="en-US" altLang="zh-CN" sz="1400" dirty="0" smtClean="0"/>
          </a:p>
          <a:p>
            <a:r>
              <a:rPr lang="en-US" altLang="zh-CN" sz="1400" dirty="0" smtClean="0"/>
              <a:t>1.2</a:t>
            </a:r>
            <a:r>
              <a:rPr lang="zh-CN" altLang="en-US" sz="1400" dirty="0" smtClean="0"/>
              <a:t>系统实现功能及完成目标</a:t>
            </a:r>
            <a:endParaRPr lang="zh-CN" altLang="zh-CN" sz="1400" dirty="0"/>
          </a:p>
        </p:txBody>
      </p:sp>
      <p:sp>
        <p:nvSpPr>
          <p:cNvPr id="22" name="椭圆 21"/>
          <p:cNvSpPr>
            <a:spLocks noChangeAspect="1"/>
          </p:cNvSpPr>
          <p:nvPr/>
        </p:nvSpPr>
        <p:spPr>
          <a:xfrm flipH="1">
            <a:off x="8053740" y="1911825"/>
            <a:ext cx="167270" cy="1672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3" name="矩形 22"/>
          <p:cNvSpPr/>
          <p:nvPr/>
        </p:nvSpPr>
        <p:spPr>
          <a:xfrm>
            <a:off x="8500082" y="1811269"/>
            <a:ext cx="1980029" cy="400110"/>
          </a:xfrm>
          <a:prstGeom prst="rect">
            <a:avLst/>
          </a:prstGeom>
        </p:spPr>
        <p:txBody>
          <a:bodyPr wrap="none">
            <a:spAutoFit/>
          </a:bodyPr>
          <a:lstStyle/>
          <a:p>
            <a:pPr algn="ctr" defTabSz="609585"/>
            <a:r>
              <a:rPr lang="zh-CN" altLang="en-US" sz="2000" b="1"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项目开发与实现</a:t>
            </a:r>
            <a:endParaRPr lang="zh-CN" altLang="en-US" sz="2000" b="1"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4" name="矩形 23"/>
          <p:cNvSpPr/>
          <p:nvPr/>
        </p:nvSpPr>
        <p:spPr>
          <a:xfrm>
            <a:off x="8413041" y="2211379"/>
            <a:ext cx="2889746" cy="738664"/>
          </a:xfrm>
          <a:prstGeom prst="rect">
            <a:avLst/>
          </a:prstGeom>
        </p:spPr>
        <p:txBody>
          <a:bodyPr wrap="square">
            <a:spAutoFit/>
          </a:bodyPr>
          <a:lstStyle/>
          <a:p>
            <a:r>
              <a:rPr lang="en-US" altLang="zh-CN" sz="1400" dirty="0" smtClean="0"/>
              <a:t>4.1</a:t>
            </a:r>
            <a:r>
              <a:rPr lang="zh-CN" altLang="zh-CN" sz="1400" dirty="0"/>
              <a:t>硬件</a:t>
            </a:r>
            <a:r>
              <a:rPr lang="zh-CN" altLang="zh-CN" sz="1400" dirty="0" smtClean="0"/>
              <a:t>组装</a:t>
            </a:r>
            <a:endParaRPr lang="en-US" altLang="zh-CN" sz="1400" dirty="0" smtClean="0"/>
          </a:p>
          <a:p>
            <a:r>
              <a:rPr lang="en-US" altLang="zh-CN" sz="1400" dirty="0" smtClean="0"/>
              <a:t>4.2</a:t>
            </a:r>
            <a:r>
              <a:rPr lang="zh-CN" altLang="zh-CN" sz="1400" dirty="0"/>
              <a:t>软件</a:t>
            </a:r>
            <a:r>
              <a:rPr lang="zh-CN" altLang="zh-CN" sz="1400" dirty="0" smtClean="0"/>
              <a:t>安装</a:t>
            </a:r>
            <a:endParaRPr lang="en-US" altLang="zh-CN" sz="1400" dirty="0" smtClean="0"/>
          </a:p>
          <a:p>
            <a:r>
              <a:rPr lang="en-US" altLang="zh-CN" sz="1400" dirty="0" smtClean="0"/>
              <a:t>4.3</a:t>
            </a:r>
            <a:r>
              <a:rPr lang="zh-CN" altLang="zh-CN" sz="1400" dirty="0"/>
              <a:t>烧录执行</a:t>
            </a:r>
            <a:endParaRPr lang="zh-CN" altLang="en-US" sz="1400"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5" name="椭圆 24"/>
          <p:cNvSpPr>
            <a:spLocks noChangeAspect="1"/>
          </p:cNvSpPr>
          <p:nvPr/>
        </p:nvSpPr>
        <p:spPr>
          <a:xfrm flipH="1">
            <a:off x="4659642" y="3548147"/>
            <a:ext cx="167270" cy="1672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6" name="矩形 25"/>
          <p:cNvSpPr/>
          <p:nvPr/>
        </p:nvSpPr>
        <p:spPr>
          <a:xfrm>
            <a:off x="5490704" y="3447591"/>
            <a:ext cx="1210588" cy="400110"/>
          </a:xfrm>
          <a:prstGeom prst="rect">
            <a:avLst/>
          </a:prstGeom>
        </p:spPr>
        <p:txBody>
          <a:bodyPr wrap="none">
            <a:spAutoFit/>
          </a:bodyPr>
          <a:lstStyle/>
          <a:p>
            <a:pPr algn="ctr" defTabSz="609585"/>
            <a:r>
              <a:rPr lang="zh-CN" altLang="en-US" sz="2000" b="1"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功能模块</a:t>
            </a:r>
            <a:endParaRPr lang="zh-CN" altLang="en-US" sz="2000" b="1"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7" name="矩形 26"/>
          <p:cNvSpPr/>
          <p:nvPr/>
        </p:nvSpPr>
        <p:spPr>
          <a:xfrm>
            <a:off x="4977745" y="3837128"/>
            <a:ext cx="2889746" cy="954107"/>
          </a:xfrm>
          <a:prstGeom prst="rect">
            <a:avLst/>
          </a:prstGeom>
        </p:spPr>
        <p:txBody>
          <a:bodyPr wrap="square">
            <a:spAutoFit/>
          </a:bodyPr>
          <a:lstStyle/>
          <a:p>
            <a:pPr lvl="0"/>
            <a:r>
              <a:rPr lang="zh-CN" altLang="zh-CN" sz="1400" dirty="0"/>
              <a:t>倒车盲区图像和数据的获取模块</a:t>
            </a:r>
            <a:r>
              <a:rPr lang="zh-CN" altLang="zh-CN" sz="1400" dirty="0" smtClean="0"/>
              <a:t>：</a:t>
            </a:r>
            <a:endParaRPr lang="zh-CN" altLang="zh-CN" sz="1400" dirty="0"/>
          </a:p>
          <a:p>
            <a:pPr lvl="0"/>
            <a:r>
              <a:rPr lang="zh-CN" altLang="zh-CN" sz="1400" dirty="0"/>
              <a:t>车身后障碍物的获取模块</a:t>
            </a:r>
            <a:r>
              <a:rPr lang="zh-CN" altLang="zh-CN" sz="1400" dirty="0" smtClean="0"/>
              <a:t>：</a:t>
            </a:r>
            <a:endParaRPr lang="zh-CN" altLang="zh-CN" sz="1400" dirty="0"/>
          </a:p>
          <a:p>
            <a:pPr lvl="0"/>
            <a:r>
              <a:rPr lang="zh-CN" altLang="zh-CN" sz="1400" dirty="0"/>
              <a:t>警报模块</a:t>
            </a:r>
            <a:r>
              <a:rPr lang="zh-CN" altLang="zh-CN" sz="1400" dirty="0" smtClean="0"/>
              <a:t>：</a:t>
            </a:r>
            <a:endParaRPr lang="zh-CN" altLang="zh-CN" sz="1400" dirty="0"/>
          </a:p>
          <a:p>
            <a:pPr lvl="0"/>
            <a:r>
              <a:rPr lang="zh-CN" altLang="zh-CN" sz="1400" dirty="0"/>
              <a:t>开发平台模块：</a:t>
            </a:r>
          </a:p>
        </p:txBody>
      </p:sp>
      <p:sp>
        <p:nvSpPr>
          <p:cNvPr id="28" name="椭圆 27"/>
          <p:cNvSpPr>
            <a:spLocks noChangeAspect="1"/>
          </p:cNvSpPr>
          <p:nvPr/>
        </p:nvSpPr>
        <p:spPr>
          <a:xfrm flipH="1">
            <a:off x="8053740" y="3548147"/>
            <a:ext cx="167270" cy="1672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29" name="矩形 28"/>
          <p:cNvSpPr/>
          <p:nvPr/>
        </p:nvSpPr>
        <p:spPr>
          <a:xfrm>
            <a:off x="8884801" y="3447591"/>
            <a:ext cx="1210588" cy="400110"/>
          </a:xfrm>
          <a:prstGeom prst="rect">
            <a:avLst/>
          </a:prstGeom>
        </p:spPr>
        <p:txBody>
          <a:bodyPr wrap="none">
            <a:spAutoFit/>
          </a:bodyPr>
          <a:lstStyle/>
          <a:p>
            <a:pPr algn="ctr" defTabSz="609585"/>
            <a:r>
              <a:rPr lang="zh-CN" altLang="en-US" sz="2000" b="1" dirty="0" smtClean="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rPr>
              <a:t>测试系统</a:t>
            </a:r>
            <a:endParaRPr lang="zh-CN" altLang="en-US" sz="2000" b="1"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
        <p:nvSpPr>
          <p:cNvPr id="30" name="矩形 29"/>
          <p:cNvSpPr/>
          <p:nvPr/>
        </p:nvSpPr>
        <p:spPr>
          <a:xfrm>
            <a:off x="8371843" y="3837128"/>
            <a:ext cx="2889746" cy="908903"/>
          </a:xfrm>
          <a:prstGeom prst="rect">
            <a:avLst/>
          </a:prstGeom>
        </p:spPr>
        <p:txBody>
          <a:bodyPr wrap="square">
            <a:spAutoFit/>
          </a:bodyPr>
          <a:lstStyle/>
          <a:p>
            <a:pPr algn="just" defTabSz="609585">
              <a:lnSpc>
                <a:spcPct val="130000"/>
              </a:lnSpc>
            </a:pPr>
            <a:r>
              <a:rPr lang="zh-CN" altLang="zh-CN" sz="1400" dirty="0"/>
              <a:t>测试系统的有效性，综合经济因素，技术因素等各种技术及非技术因素进行摔倒检测系统的评价。</a:t>
            </a:r>
            <a:endParaRPr lang="zh-CN" altLang="en-US" sz="1400" dirty="0">
              <a:solidFill>
                <a:schemeClr val="tx1">
                  <a:lumMod val="85000"/>
                  <a:lumOff val="15000"/>
                </a:schemeClr>
              </a:solidFill>
              <a:latin typeface="Calibri" panose="020F0502020204030204" pitchFamily="34" charset="0"/>
              <a:ea typeface="微软雅黑" panose="020B0503020204020204" pitchFamily="34" charset="-122"/>
              <a:cs typeface="+mn-ea"/>
              <a:sym typeface="Calibri" panose="020F0502020204030204" pitchFamily="34" charset="0"/>
            </a:endParaRPr>
          </a:p>
        </p:txBody>
      </p:sp>
    </p:spTree>
    <p:extLst>
      <p:ext uri="{BB962C8B-B14F-4D97-AF65-F5344CB8AC3E}">
        <p14:creationId xmlns:p14="http://schemas.microsoft.com/office/powerpoint/2010/main" val="2481244524"/>
      </p:ext>
    </p:extLst>
  </p:cSld>
  <p:clrMapOvr>
    <a:masterClrMapping/>
  </p:clrMapOvr>
  <p:transition spd="slow">
    <p:comb/>
  </p:transition>
  <p:timing>
    <p:tnLst>
      <p:par>
        <p:cTn id="1" dur="indefinite" restart="never" nodeType="tmRoot"/>
      </p:par>
    </p:tnLst>
  </p:timing>
</p:sld>
</file>

<file path=ppt/theme/theme1.xml><?xml version="1.0" encoding="utf-8"?>
<a:theme xmlns:a="http://schemas.openxmlformats.org/drawingml/2006/main" name="模板页面">
  <a:themeElements>
    <a:clrScheme name="ppt">
      <a:dk1>
        <a:srgbClr val="000000"/>
      </a:dk1>
      <a:lt1>
        <a:srgbClr val="FFFFFF"/>
      </a:lt1>
      <a:dk2>
        <a:srgbClr val="000000"/>
      </a:dk2>
      <a:lt2>
        <a:srgbClr val="FFFFFF"/>
      </a:lt2>
      <a:accent1>
        <a:srgbClr val="FCCB03"/>
      </a:accent1>
      <a:accent2>
        <a:srgbClr val="FA921B"/>
      </a:accent2>
      <a:accent3>
        <a:srgbClr val="EF3A75"/>
      </a:accent3>
      <a:accent4>
        <a:srgbClr val="13B07A"/>
      </a:accent4>
      <a:accent5>
        <a:srgbClr val="45C3F2"/>
      </a:accent5>
      <a:accent6>
        <a:srgbClr val="00B4B8"/>
      </a:accent6>
      <a:hlink>
        <a:srgbClr val="0563C1"/>
      </a:hlink>
      <a:folHlink>
        <a:srgbClr val="954F72"/>
      </a:folHlink>
    </a:clrScheme>
    <a:fontScheme name="Temp">
      <a:majorFont>
        <a:latin typeface="Calibri"/>
        <a:ea typeface="微软雅黑"/>
        <a:cs typeface=""/>
      </a:majorFont>
      <a:minorFont>
        <a:latin typeface="Calibr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364</TotalTime>
  <Words>1387</Words>
  <Application>Microsoft Office PowerPoint</Application>
  <PresentationFormat>自定义</PresentationFormat>
  <Paragraphs>193</Paragraphs>
  <Slides>19</Slides>
  <Notes>0</Notes>
  <HiddenSlides>0</HiddenSlides>
  <MMClips>0</MMClips>
  <ScaleCrop>false</ScaleCrop>
  <HeadingPairs>
    <vt:vector size="4" baseType="variant">
      <vt:variant>
        <vt:lpstr>主题</vt:lpstr>
      </vt:variant>
      <vt:variant>
        <vt:i4>2</vt:i4>
      </vt:variant>
      <vt:variant>
        <vt:lpstr>幻灯片标题</vt:lpstr>
      </vt:variant>
      <vt:variant>
        <vt:i4>19</vt:i4>
      </vt:variant>
    </vt:vector>
  </HeadingPairs>
  <TitlesOfParts>
    <vt:vector size="21" baseType="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Administrator</cp:lastModifiedBy>
  <cp:revision>85</cp:revision>
  <dcterms:created xsi:type="dcterms:W3CDTF">2015-08-18T02:51:41Z</dcterms:created>
  <dcterms:modified xsi:type="dcterms:W3CDTF">2018-10-17T13:42:46Z</dcterms:modified>
  <cp:category/>
</cp:coreProperties>
</file>

<file path=docProps/thumbnail.jpeg>
</file>